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56" r:id="rId5"/>
    <p:sldId id="257" r:id="rId6"/>
    <p:sldId id="312" r:id="rId7"/>
    <p:sldId id="274" r:id="rId8"/>
    <p:sldId id="259" r:id="rId9"/>
    <p:sldId id="260" r:id="rId10"/>
    <p:sldId id="263" r:id="rId11"/>
    <p:sldId id="261" r:id="rId12"/>
    <p:sldId id="313" r:id="rId13"/>
    <p:sldId id="262" r:id="rId14"/>
    <p:sldId id="266" r:id="rId15"/>
    <p:sldId id="314" r:id="rId16"/>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Nunito Sans" panose="020B0604020202020204" charset="0"/>
      <p:regular r:id="rId23"/>
      <p:bold r:id="rId24"/>
      <p:italic r:id="rId25"/>
      <p:boldItalic r:id="rId26"/>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B46"/>
    <a:srgbClr val="000000"/>
    <a:srgbClr val="E9EAEA"/>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6B8BE-AC4F-849B-26D4-9309349B826A}" v="298" dt="2024-02-27T20:21:05.887"/>
    <p1510:client id="{3A74D4AA-A33E-D286-AC11-0208FBFDD378}" v="1827" dt="2024-02-27T20:21:49.09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3"/>
    <p:restoredTop sz="94694"/>
  </p:normalViewPr>
  <p:slideViewPr>
    <p:cSldViewPr snapToGrid="0">
      <p:cViewPr varScale="1">
        <p:scale>
          <a:sx n="72" d="100"/>
          <a:sy n="72" d="100"/>
        </p:scale>
        <p:origin x="117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8A20C75B-3A96-D352-0F4B-8E0D0EABEB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3751959B-06EE-44E5-E97F-4B0AAADDC7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558820" y="5929042"/>
            <a:ext cx="4102663" cy="4102663"/>
          </a:xfrm>
          <a:prstGeom prst="rect">
            <a:avLst/>
          </a:prstGeom>
        </p:spPr>
      </p:pic>
      <p:pic>
        <p:nvPicPr>
          <p:cNvPr id="11" name="Gráfico 10">
            <a:extLst>
              <a:ext uri="{FF2B5EF4-FFF2-40B4-BE49-F238E27FC236}">
                <a16:creationId xmlns:a16="http://schemas.microsoft.com/office/drawing/2014/main" id="{2B2103BE-56A6-5320-A6F2-115AAA7E66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03174" y="-2879951"/>
            <a:ext cx="4102663" cy="4102663"/>
          </a:xfrm>
          <a:prstGeom prst="rect">
            <a:avLst/>
          </a:prstGeom>
        </p:spPr>
      </p:pic>
      <p:pic>
        <p:nvPicPr>
          <p:cNvPr id="12" name="Imagen 11">
            <a:extLst>
              <a:ext uri="{FF2B5EF4-FFF2-40B4-BE49-F238E27FC236}">
                <a16:creationId xmlns:a16="http://schemas.microsoft.com/office/drawing/2014/main" id="{EBC5EECB-F645-E517-54AC-9DCAA652D9E5}"/>
              </a:ext>
            </a:extLst>
          </p:cNvPr>
          <p:cNvPicPr>
            <a:picLocks noChangeAspect="1"/>
          </p:cNvPicPr>
          <p:nvPr userDrawn="1"/>
        </p:nvPicPr>
        <p:blipFill>
          <a:blip r:embed="rId6"/>
          <a:stretch>
            <a:fillRect/>
          </a:stretch>
        </p:blipFill>
        <p:spPr>
          <a:xfrm>
            <a:off x="10741138" y="268244"/>
            <a:ext cx="941222" cy="817592"/>
          </a:xfrm>
          <a:prstGeom prst="rect">
            <a:avLst/>
          </a:prstGeom>
        </p:spPr>
      </p:pic>
      <p:sp>
        <p:nvSpPr>
          <p:cNvPr id="2" name="Título 1">
            <a:extLst>
              <a:ext uri="{FF2B5EF4-FFF2-40B4-BE49-F238E27FC236}">
                <a16:creationId xmlns:a16="http://schemas.microsoft.com/office/drawing/2014/main" id="{AFDF779A-01EA-A7D8-4CC7-AEAB96FB56C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B658259-9C44-A0E1-56EB-F08A4D6C8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6BFC6FA-5980-5AC9-86AB-384D5D460732}"/>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5" name="Marcador de pie de página 4">
            <a:extLst>
              <a:ext uri="{FF2B5EF4-FFF2-40B4-BE49-F238E27FC236}">
                <a16:creationId xmlns:a16="http://schemas.microsoft.com/office/drawing/2014/main" id="{B0D9668A-76BF-CF9F-44F3-FB92733C75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AA25479-CF99-4C26-C3D5-2548D0BF42B9}"/>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363279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666D8-8171-BCAF-0704-F931AEE2481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81169E5-F7DD-3920-23E2-2B224C179C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FDF42E5-8331-45B2-E44B-A529A1D27403}"/>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5" name="Marcador de pie de página 4">
            <a:extLst>
              <a:ext uri="{FF2B5EF4-FFF2-40B4-BE49-F238E27FC236}">
                <a16:creationId xmlns:a16="http://schemas.microsoft.com/office/drawing/2014/main" id="{36A3E6ED-181F-8F71-2498-A2D71ED481E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89017CC-4F37-AB48-1CC1-E1609E4B61DD}"/>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323495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B04D0D-B7D0-E4B5-7C77-BB4B70EAA3F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D888B3F-8416-6468-4738-96A16E862E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DB57808-74C9-62AC-709D-AF7A8C08E6D5}"/>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5" name="Marcador de pie de página 4">
            <a:extLst>
              <a:ext uri="{FF2B5EF4-FFF2-40B4-BE49-F238E27FC236}">
                <a16:creationId xmlns:a16="http://schemas.microsoft.com/office/drawing/2014/main" id="{19813DE9-D95E-360C-D831-90C44E17BE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22B747D-CB39-3A96-9D80-513D7BDC4F14}"/>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67369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5BDE8-B31D-84D2-F44A-95B9D0DBEF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CED8117-30F2-E0D3-6356-D8B304991F4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192F5-A683-127C-4DB5-F2734012C395}"/>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5" name="Marcador de pie de página 4">
            <a:extLst>
              <a:ext uri="{FF2B5EF4-FFF2-40B4-BE49-F238E27FC236}">
                <a16:creationId xmlns:a16="http://schemas.microsoft.com/office/drawing/2014/main" id="{FB4C62EA-A2B0-3E5C-E03D-C7B4F856B35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CA42FCA-4256-1A9F-EC1E-CD66E52ED483}"/>
              </a:ext>
            </a:extLst>
          </p:cNvPr>
          <p:cNvSpPr>
            <a:spLocks noGrp="1"/>
          </p:cNvSpPr>
          <p:nvPr>
            <p:ph type="sldNum" sz="quarter" idx="12"/>
          </p:nvPr>
        </p:nvSpPr>
        <p:spPr/>
        <p:txBody>
          <a:bodyPr/>
          <a:lstStyle/>
          <a:p>
            <a:fld id="{DC381BA9-363B-4593-B738-C1920812B11E}" type="slidenum">
              <a:rPr lang="es-CO" smtClean="0"/>
              <a:t>‹Nº›</a:t>
            </a:fld>
            <a:endParaRPr lang="es-CO"/>
          </a:p>
        </p:txBody>
      </p:sp>
      <p:pic>
        <p:nvPicPr>
          <p:cNvPr id="7" name="Imagen 6">
            <a:extLst>
              <a:ext uri="{FF2B5EF4-FFF2-40B4-BE49-F238E27FC236}">
                <a16:creationId xmlns:a16="http://schemas.microsoft.com/office/drawing/2014/main" id="{361AAED5-9250-43A5-53A6-A5499FCE0EF7}"/>
              </a:ext>
            </a:extLst>
          </p:cNvPr>
          <p:cNvPicPr>
            <a:picLocks noChangeAspect="1"/>
          </p:cNvPicPr>
          <p:nvPr userDrawn="1"/>
        </p:nvPicPr>
        <p:blipFill>
          <a:blip r:embed="rId2"/>
          <a:stretch>
            <a:fillRect/>
          </a:stretch>
        </p:blipFill>
        <p:spPr>
          <a:xfrm>
            <a:off x="10741138" y="268244"/>
            <a:ext cx="941222" cy="817592"/>
          </a:xfrm>
          <a:prstGeom prst="rect">
            <a:avLst/>
          </a:prstGeom>
        </p:spPr>
      </p:pic>
      <p:pic>
        <p:nvPicPr>
          <p:cNvPr id="8" name="Imagen 7">
            <a:extLst>
              <a:ext uri="{FF2B5EF4-FFF2-40B4-BE49-F238E27FC236}">
                <a16:creationId xmlns:a16="http://schemas.microsoft.com/office/drawing/2014/main" id="{C370F1EB-453D-F5FF-5CE0-67162B63CFAD}"/>
              </a:ext>
            </a:extLst>
          </p:cNvPr>
          <p:cNvPicPr>
            <a:picLocks noChangeAspect="1"/>
          </p:cNvPicPr>
          <p:nvPr userDrawn="1"/>
        </p:nvPicPr>
        <p:blipFill>
          <a:blip r:embed="rId3"/>
          <a:stretch>
            <a:fillRect/>
          </a:stretch>
        </p:blipFill>
        <p:spPr>
          <a:xfrm>
            <a:off x="-3925" y="6684756"/>
            <a:ext cx="12195925" cy="183921"/>
          </a:xfrm>
          <a:prstGeom prst="rect">
            <a:avLst/>
          </a:prstGeom>
        </p:spPr>
      </p:pic>
    </p:spTree>
    <p:extLst>
      <p:ext uri="{BB962C8B-B14F-4D97-AF65-F5344CB8AC3E}">
        <p14:creationId xmlns:p14="http://schemas.microsoft.com/office/powerpoint/2010/main" val="409610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212EF6-5F46-82E0-DE61-3C9D6E98D9A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8ED7E23-34A9-F23E-5C2F-738F50482C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580D6A9-9467-8202-0DDD-0D04979F1DF9}"/>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5" name="Marcador de pie de página 4">
            <a:extLst>
              <a:ext uri="{FF2B5EF4-FFF2-40B4-BE49-F238E27FC236}">
                <a16:creationId xmlns:a16="http://schemas.microsoft.com/office/drawing/2014/main" id="{ECFBA272-620A-3054-C0B6-E7AA6FE8E70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00EC6E3-98AB-F2D4-E002-85624CDA12CF}"/>
              </a:ext>
            </a:extLst>
          </p:cNvPr>
          <p:cNvSpPr>
            <a:spLocks noGrp="1"/>
          </p:cNvSpPr>
          <p:nvPr>
            <p:ph type="sldNum" sz="quarter" idx="12"/>
          </p:nvPr>
        </p:nvSpPr>
        <p:spPr/>
        <p:txBody>
          <a:bodyPr/>
          <a:lstStyle/>
          <a:p>
            <a:fld id="{DC381BA9-363B-4593-B738-C1920812B11E}" type="slidenum">
              <a:rPr lang="es-CO" smtClean="0"/>
              <a:t>‹Nº›</a:t>
            </a:fld>
            <a:endParaRPr lang="es-CO"/>
          </a:p>
        </p:txBody>
      </p:sp>
      <p:sp>
        <p:nvSpPr>
          <p:cNvPr id="7" name="Rectángulo 6">
            <a:extLst>
              <a:ext uri="{FF2B5EF4-FFF2-40B4-BE49-F238E27FC236}">
                <a16:creationId xmlns:a16="http://schemas.microsoft.com/office/drawing/2014/main" id="{0B1572F4-48C3-04F8-BEEA-CFFE5A6A4D74}"/>
              </a:ext>
            </a:extLst>
          </p:cNvPr>
          <p:cNvSpPr/>
          <p:nvPr userDrawn="1"/>
        </p:nvSpPr>
        <p:spPr>
          <a:xfrm>
            <a:off x="0" y="-65772"/>
            <a:ext cx="12192000" cy="16490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Imagen 7">
            <a:extLst>
              <a:ext uri="{FF2B5EF4-FFF2-40B4-BE49-F238E27FC236}">
                <a16:creationId xmlns:a16="http://schemas.microsoft.com/office/drawing/2014/main" id="{D606C551-6874-4DBD-F96C-BB12E6F2A536}"/>
              </a:ext>
            </a:extLst>
          </p:cNvPr>
          <p:cNvPicPr>
            <a:picLocks noChangeAspect="1"/>
          </p:cNvPicPr>
          <p:nvPr userDrawn="1"/>
        </p:nvPicPr>
        <p:blipFill>
          <a:blip r:embed="rId2"/>
          <a:stretch>
            <a:fillRect/>
          </a:stretch>
        </p:blipFill>
        <p:spPr>
          <a:xfrm>
            <a:off x="10741138" y="268244"/>
            <a:ext cx="941222" cy="817592"/>
          </a:xfrm>
          <a:prstGeom prst="rect">
            <a:avLst/>
          </a:prstGeom>
        </p:spPr>
      </p:pic>
      <p:pic>
        <p:nvPicPr>
          <p:cNvPr id="9" name="Imagen 8">
            <a:extLst>
              <a:ext uri="{FF2B5EF4-FFF2-40B4-BE49-F238E27FC236}">
                <a16:creationId xmlns:a16="http://schemas.microsoft.com/office/drawing/2014/main" id="{99BB5036-6F81-BAEA-FFDB-DAC6341CD28D}"/>
              </a:ext>
            </a:extLst>
          </p:cNvPr>
          <p:cNvPicPr>
            <a:picLocks noChangeAspect="1"/>
          </p:cNvPicPr>
          <p:nvPr userDrawn="1"/>
        </p:nvPicPr>
        <p:blipFill>
          <a:blip r:embed="rId3"/>
          <a:stretch>
            <a:fillRect/>
          </a:stretch>
        </p:blipFill>
        <p:spPr>
          <a:xfrm>
            <a:off x="-3925" y="6684756"/>
            <a:ext cx="12195925" cy="183921"/>
          </a:xfrm>
          <a:prstGeom prst="rect">
            <a:avLst/>
          </a:prstGeom>
        </p:spPr>
      </p:pic>
    </p:spTree>
    <p:extLst>
      <p:ext uri="{BB962C8B-B14F-4D97-AF65-F5344CB8AC3E}">
        <p14:creationId xmlns:p14="http://schemas.microsoft.com/office/powerpoint/2010/main" val="364432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BB228-A897-92EA-E9A5-34B4CC029DB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DC321A0-E949-80A0-7B52-4E52CF57C11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CCEDEEB-46E2-F818-6F3E-0ECB0D94F15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545294BC-1A71-9E9A-8927-4241AD5D12E8}"/>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6" name="Marcador de pie de página 5">
            <a:extLst>
              <a:ext uri="{FF2B5EF4-FFF2-40B4-BE49-F238E27FC236}">
                <a16:creationId xmlns:a16="http://schemas.microsoft.com/office/drawing/2014/main" id="{4E519E07-6EA9-0031-1D17-7ABE497EBFC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1843249-CF54-E0A6-8157-F825EB5CAF92}"/>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3295320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BE4CD-DC0C-6E1B-BA53-065F3AB23AD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E3A5BD8-18D4-FBC2-F45B-8FCF79E0E1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8F1334-031F-6EE9-3699-90BA49168AB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7CC599C-79DA-A975-FC34-AB0AE430B9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6E78340-EBA3-A76E-A7F1-EC01FCD427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49FF2DE-AC42-A2FA-3FFF-AB4B2B3A2F44}"/>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8" name="Marcador de pie de página 7">
            <a:extLst>
              <a:ext uri="{FF2B5EF4-FFF2-40B4-BE49-F238E27FC236}">
                <a16:creationId xmlns:a16="http://schemas.microsoft.com/office/drawing/2014/main" id="{9465DD20-4349-4B8B-9F7A-2A14797C6E4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D8356BC-AF62-F056-99D3-F5C989A4AF54}"/>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109773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2312A7-7343-DEBC-759D-B1C4E1AC4C2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DFD10BC-07CD-513A-0AAF-DC2CEF936D4B}"/>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4" name="Marcador de pie de página 3">
            <a:extLst>
              <a:ext uri="{FF2B5EF4-FFF2-40B4-BE49-F238E27FC236}">
                <a16:creationId xmlns:a16="http://schemas.microsoft.com/office/drawing/2014/main" id="{EDCC147B-EE21-A53E-A97B-85D87232856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81923DBE-4729-B528-2F9E-E0F610468DBE}"/>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203954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CB8FA9-7DA5-55F1-8B0F-69097CDBFB9E}"/>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3" name="Marcador de pie de página 2">
            <a:extLst>
              <a:ext uri="{FF2B5EF4-FFF2-40B4-BE49-F238E27FC236}">
                <a16:creationId xmlns:a16="http://schemas.microsoft.com/office/drawing/2014/main" id="{AF37A85F-4614-1E15-C804-342F2D06864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52B36A1-E7C1-2658-676C-BC79FC6D24D6}"/>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351721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47AD3-EC73-062B-AAEC-5265D86018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A0A259D-EA8F-E298-8738-7C407C75E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3216F567-9C71-53A5-63E0-F9B0BBD88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652C31-4FC6-FD09-E961-300BAADA15C5}"/>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6" name="Marcador de pie de página 5">
            <a:extLst>
              <a:ext uri="{FF2B5EF4-FFF2-40B4-BE49-F238E27FC236}">
                <a16:creationId xmlns:a16="http://schemas.microsoft.com/office/drawing/2014/main" id="{66109651-83AC-D5F4-CDFF-8795F449525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717FC77-BB4B-912F-2B29-4BBB995C8FA8}"/>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68582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E42F0-DD90-233D-A899-C914C3CC7A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1F5B5C1-F57D-59E3-5171-2290C2F95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02E78BF9-4DFA-5D45-B581-7863F20A3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C58502-6B7E-E989-B414-2812AF5D1476}"/>
              </a:ext>
            </a:extLst>
          </p:cNvPr>
          <p:cNvSpPr>
            <a:spLocks noGrp="1"/>
          </p:cNvSpPr>
          <p:nvPr>
            <p:ph type="dt" sz="half" idx="10"/>
          </p:nvPr>
        </p:nvSpPr>
        <p:spPr/>
        <p:txBody>
          <a:bodyPr/>
          <a:lstStyle/>
          <a:p>
            <a:fld id="{BAEFCA2E-146B-4FFB-AE3A-8FBC167A7A2A}" type="datetimeFigureOut">
              <a:rPr lang="es-CO" smtClean="0"/>
              <a:t>20/03/2025</a:t>
            </a:fld>
            <a:endParaRPr lang="es-CO"/>
          </a:p>
        </p:txBody>
      </p:sp>
      <p:sp>
        <p:nvSpPr>
          <p:cNvPr id="6" name="Marcador de pie de página 5">
            <a:extLst>
              <a:ext uri="{FF2B5EF4-FFF2-40B4-BE49-F238E27FC236}">
                <a16:creationId xmlns:a16="http://schemas.microsoft.com/office/drawing/2014/main" id="{F4C1F750-7812-628E-536E-B22A6BDF7A0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C70C2D9-D2F6-3FCF-C9CB-6BA5D640B39B}"/>
              </a:ext>
            </a:extLst>
          </p:cNvPr>
          <p:cNvSpPr>
            <a:spLocks noGrp="1"/>
          </p:cNvSpPr>
          <p:nvPr>
            <p:ph type="sldNum" sz="quarter" idx="12"/>
          </p:nvPr>
        </p:nvSpPr>
        <p:spPr/>
        <p:txBody>
          <a:bodyPr/>
          <a:lstStyle/>
          <a:p>
            <a:fld id="{DC381BA9-363B-4593-B738-C1920812B11E}" type="slidenum">
              <a:rPr lang="es-CO" smtClean="0"/>
              <a:t>‹Nº›</a:t>
            </a:fld>
            <a:endParaRPr lang="es-CO"/>
          </a:p>
        </p:txBody>
      </p:sp>
    </p:spTree>
    <p:extLst>
      <p:ext uri="{BB962C8B-B14F-4D97-AF65-F5344CB8AC3E}">
        <p14:creationId xmlns:p14="http://schemas.microsoft.com/office/powerpoint/2010/main" val="36959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8BEBAF-C337-5A17-A57F-6DC55D552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402DFD5-46BB-5A36-C58D-AA1E4B15D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8081D4A-2E0E-C1A8-1984-6E9B38025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FCA2E-146B-4FFB-AE3A-8FBC167A7A2A}" type="datetimeFigureOut">
              <a:rPr lang="es-CO" smtClean="0"/>
              <a:t>20/03/2025</a:t>
            </a:fld>
            <a:endParaRPr lang="es-CO"/>
          </a:p>
        </p:txBody>
      </p:sp>
      <p:sp>
        <p:nvSpPr>
          <p:cNvPr id="5" name="Marcador de pie de página 4">
            <a:extLst>
              <a:ext uri="{FF2B5EF4-FFF2-40B4-BE49-F238E27FC236}">
                <a16:creationId xmlns:a16="http://schemas.microsoft.com/office/drawing/2014/main" id="{C43F5796-AFBA-5868-FF0F-8DEC15291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BF42D58-CDA9-B5FE-CFF8-CA7883EAF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81BA9-363B-4593-B738-C1920812B11E}" type="slidenum">
              <a:rPr lang="es-CO" smtClean="0"/>
              <a:t>‹Nº›</a:t>
            </a:fld>
            <a:endParaRPr lang="es-CO"/>
          </a:p>
        </p:txBody>
      </p:sp>
    </p:spTree>
    <p:extLst>
      <p:ext uri="{BB962C8B-B14F-4D97-AF65-F5344CB8AC3E}">
        <p14:creationId xmlns:p14="http://schemas.microsoft.com/office/powerpoint/2010/main" val="2291126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14.emf"/><Relationship Id="rId4" Type="http://schemas.openxmlformats.org/officeDocument/2006/relationships/image" Target="../media/image3.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1.sv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14.emf"/><Relationship Id="rId4" Type="http://schemas.openxmlformats.org/officeDocument/2006/relationships/image" Target="../media/image3.png"/><Relationship Id="rId9"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25.png"/><Relationship Id="rId7" Type="http://schemas.openxmlformats.org/officeDocument/2006/relationships/image" Target="../media/image11.sv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C3B0C03-91BF-C654-3514-E33AEE0EC8D3}"/>
              </a:ext>
            </a:extLst>
          </p:cNvPr>
          <p:cNvPicPr>
            <a:picLocks noChangeAspect="1"/>
          </p:cNvPicPr>
          <p:nvPr/>
        </p:nvPicPr>
        <p:blipFill rotWithShape="1">
          <a:blip r:embed="rId2"/>
          <a:srcRect l="305" t="593" r="16533" b="-743"/>
          <a:stretch/>
        </p:blipFill>
        <p:spPr>
          <a:xfrm flipH="1">
            <a:off x="3513447" y="-645"/>
            <a:ext cx="8678553" cy="6956613"/>
          </a:xfrm>
          <a:prstGeom prst="rect">
            <a:avLst/>
          </a:prstGeom>
        </p:spPr>
      </p:pic>
      <p:pic>
        <p:nvPicPr>
          <p:cNvPr id="12" name="Imagen 11">
            <a:extLst>
              <a:ext uri="{FF2B5EF4-FFF2-40B4-BE49-F238E27FC236}">
                <a16:creationId xmlns:a16="http://schemas.microsoft.com/office/drawing/2014/main" id="{07ECA15E-67C4-4A33-2E42-B0EA8ECD9A54}"/>
              </a:ext>
            </a:extLst>
          </p:cNvPr>
          <p:cNvPicPr>
            <a:picLocks noChangeAspect="1"/>
          </p:cNvPicPr>
          <p:nvPr/>
        </p:nvPicPr>
        <p:blipFill>
          <a:blip r:embed="rId3"/>
          <a:stretch>
            <a:fillRect/>
          </a:stretch>
        </p:blipFill>
        <p:spPr>
          <a:xfrm>
            <a:off x="0" y="0"/>
            <a:ext cx="6927657" cy="6858000"/>
          </a:xfrm>
          <a:prstGeom prst="rect">
            <a:avLst/>
          </a:prstGeom>
        </p:spPr>
      </p:pic>
      <p:pic>
        <p:nvPicPr>
          <p:cNvPr id="9" name="Gráfico 8">
            <a:extLst>
              <a:ext uri="{FF2B5EF4-FFF2-40B4-BE49-F238E27FC236}">
                <a16:creationId xmlns:a16="http://schemas.microsoft.com/office/drawing/2014/main" id="{2C9A6F02-7525-2A45-1D7A-2E6945ABB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724" y="-638449"/>
            <a:ext cx="3519718" cy="3519718"/>
          </a:xfrm>
          <a:prstGeom prst="rect">
            <a:avLst/>
          </a:prstGeom>
        </p:spPr>
      </p:pic>
      <p:pic>
        <p:nvPicPr>
          <p:cNvPr id="11" name="Gráfico 10">
            <a:extLst>
              <a:ext uri="{FF2B5EF4-FFF2-40B4-BE49-F238E27FC236}">
                <a16:creationId xmlns:a16="http://schemas.microsoft.com/office/drawing/2014/main" id="{36B0C49E-6467-45A6-D07B-89C10F6BA0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11155">
            <a:off x="9821166" y="3983201"/>
            <a:ext cx="3782180" cy="3782180"/>
          </a:xfrm>
          <a:prstGeom prst="rect">
            <a:avLst/>
          </a:prstGeom>
        </p:spPr>
      </p:pic>
      <p:sp>
        <p:nvSpPr>
          <p:cNvPr id="2" name="Título 1">
            <a:extLst>
              <a:ext uri="{FF2B5EF4-FFF2-40B4-BE49-F238E27FC236}">
                <a16:creationId xmlns:a16="http://schemas.microsoft.com/office/drawing/2014/main" id="{5B31EB25-531D-2CBC-777B-4BAE9A2B341A}"/>
              </a:ext>
            </a:extLst>
          </p:cNvPr>
          <p:cNvSpPr>
            <a:spLocks noGrp="1"/>
          </p:cNvSpPr>
          <p:nvPr>
            <p:ph type="ctrTitle"/>
          </p:nvPr>
        </p:nvSpPr>
        <p:spPr/>
        <p:txBody>
          <a:bodyPr/>
          <a:lstStyle/>
          <a:p>
            <a:r>
              <a:rPr lang="es-CO"/>
              <a:t>     </a:t>
            </a:r>
          </a:p>
        </p:txBody>
      </p:sp>
      <p:cxnSp>
        <p:nvCxnSpPr>
          <p:cNvPr id="15" name="Conector recto 14">
            <a:extLst>
              <a:ext uri="{FF2B5EF4-FFF2-40B4-BE49-F238E27FC236}">
                <a16:creationId xmlns:a16="http://schemas.microsoft.com/office/drawing/2014/main" id="{984F3DE3-E8B5-83B5-9096-C57CC68DFBDB}"/>
              </a:ext>
            </a:extLst>
          </p:cNvPr>
          <p:cNvCxnSpPr>
            <a:cxnSpLocks/>
          </p:cNvCxnSpPr>
          <p:nvPr/>
        </p:nvCxnSpPr>
        <p:spPr>
          <a:xfrm>
            <a:off x="5386388" y="6374167"/>
            <a:ext cx="6805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81A9644C-F10B-A43C-A2D2-58FB6A9CF8F3}"/>
              </a:ext>
            </a:extLst>
          </p:cNvPr>
          <p:cNvSpPr txBox="1"/>
          <p:nvPr/>
        </p:nvSpPr>
        <p:spPr>
          <a:xfrm>
            <a:off x="479744" y="4445156"/>
            <a:ext cx="4639416" cy="1477328"/>
          </a:xfrm>
          <a:prstGeom prst="rect">
            <a:avLst/>
          </a:prstGeom>
          <a:noFill/>
        </p:spPr>
        <p:txBody>
          <a:bodyPr wrap="square" lIns="91440" tIns="45720" rIns="91440" bIns="45720" rtlCol="0" anchor="t">
            <a:spAutoFit/>
          </a:bodyPr>
          <a:lstStyle/>
          <a:p>
            <a:r>
              <a:rPr lang="es-MX" sz="4500" b="1" dirty="0">
                <a:solidFill>
                  <a:schemeClr val="bg1"/>
                </a:solidFill>
                <a:latin typeface="Nunito Sans" pitchFamily="2" charset="77"/>
              </a:rPr>
              <a:t>Título </a:t>
            </a:r>
            <a:endParaRPr lang="es-ES" b="1" dirty="0">
              <a:solidFill>
                <a:schemeClr val="bg1"/>
              </a:solidFill>
              <a:latin typeface="Nunito Sans" pitchFamily="2" charset="77"/>
              <a:ea typeface="Calibri" panose="020F0502020204030204"/>
              <a:cs typeface="Calibri" panose="020F0502020204030204"/>
            </a:endParaRPr>
          </a:p>
          <a:p>
            <a:r>
              <a:rPr lang="es-MX" sz="4500" b="1" dirty="0">
                <a:solidFill>
                  <a:schemeClr val="bg1"/>
                </a:solidFill>
                <a:latin typeface="Nunito Sans" pitchFamily="2" charset="77"/>
              </a:rPr>
              <a:t>Destacado</a:t>
            </a:r>
            <a:endParaRPr lang="es-ES" b="1" dirty="0">
              <a:solidFill>
                <a:schemeClr val="bg1"/>
              </a:solidFill>
              <a:latin typeface="Nunito Sans" pitchFamily="2" charset="77"/>
              <a:ea typeface="Calibri" panose="020F0502020204030204"/>
              <a:cs typeface="Calibri" panose="020F0502020204030204"/>
            </a:endParaRPr>
          </a:p>
        </p:txBody>
      </p:sp>
      <p:pic>
        <p:nvPicPr>
          <p:cNvPr id="25" name="Gráfico 24">
            <a:extLst>
              <a:ext uri="{FF2B5EF4-FFF2-40B4-BE49-F238E27FC236}">
                <a16:creationId xmlns:a16="http://schemas.microsoft.com/office/drawing/2014/main" id="{3F71740E-CFFC-5C0F-0B8F-8164D2FDC4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9744" y="6198086"/>
            <a:ext cx="1738773" cy="352157"/>
          </a:xfrm>
          <a:prstGeom prst="rect">
            <a:avLst/>
          </a:prstGeom>
        </p:spPr>
      </p:pic>
      <p:sp>
        <p:nvSpPr>
          <p:cNvPr id="23" name="CuadroTexto 22">
            <a:extLst>
              <a:ext uri="{FF2B5EF4-FFF2-40B4-BE49-F238E27FC236}">
                <a16:creationId xmlns:a16="http://schemas.microsoft.com/office/drawing/2014/main" id="{CACBE2E6-E382-4270-535C-5CA94FAAF1DE}"/>
              </a:ext>
            </a:extLst>
          </p:cNvPr>
          <p:cNvSpPr txBox="1"/>
          <p:nvPr/>
        </p:nvSpPr>
        <p:spPr>
          <a:xfrm>
            <a:off x="92951" y="6235664"/>
            <a:ext cx="2541533" cy="276999"/>
          </a:xfrm>
          <a:prstGeom prst="rect">
            <a:avLst/>
          </a:prstGeom>
          <a:noFill/>
        </p:spPr>
        <p:txBody>
          <a:bodyPr wrap="square" lIns="91440" tIns="45720" rIns="91440" bIns="45720" rtlCol="0" anchor="t">
            <a:spAutoFit/>
          </a:bodyPr>
          <a:lstStyle/>
          <a:p>
            <a:pPr algn="ctr"/>
            <a:r>
              <a:rPr lang="es-CO" sz="1200" dirty="0">
                <a:solidFill>
                  <a:schemeClr val="bg1"/>
                </a:solidFill>
                <a:latin typeface="Nunito Sans" pitchFamily="2" charset="77"/>
              </a:rPr>
              <a:t>Fecha</a:t>
            </a:r>
            <a:endParaRPr lang="es-ES" dirty="0">
              <a:solidFill>
                <a:schemeClr val="bg1"/>
              </a:solidFill>
              <a:latin typeface="Nunito Sans" pitchFamily="2" charset="77"/>
            </a:endParaRPr>
          </a:p>
        </p:txBody>
      </p:sp>
      <p:sp>
        <p:nvSpPr>
          <p:cNvPr id="3" name="CuadroTexto 2">
            <a:extLst>
              <a:ext uri="{FF2B5EF4-FFF2-40B4-BE49-F238E27FC236}">
                <a16:creationId xmlns:a16="http://schemas.microsoft.com/office/drawing/2014/main" id="{E23AED48-7BF6-CD97-1DA1-6802429277B8}"/>
              </a:ext>
            </a:extLst>
          </p:cNvPr>
          <p:cNvSpPr txBox="1"/>
          <p:nvPr/>
        </p:nvSpPr>
        <p:spPr>
          <a:xfrm>
            <a:off x="553453" y="3820010"/>
            <a:ext cx="1591353" cy="461665"/>
          </a:xfrm>
          <a:prstGeom prst="rect">
            <a:avLst/>
          </a:prstGeom>
          <a:noFill/>
        </p:spPr>
        <p:txBody>
          <a:bodyPr wrap="square" lIns="91440" tIns="45720" rIns="91440" bIns="45720" rtlCol="0" anchor="t">
            <a:spAutoFit/>
          </a:bodyPr>
          <a:lstStyle/>
          <a:p>
            <a:r>
              <a:rPr lang="es-MX" sz="2400" b="1" dirty="0">
                <a:solidFill>
                  <a:schemeClr val="bg1"/>
                </a:solidFill>
                <a:latin typeface="Nunito Sans" pitchFamily="2" charset="77"/>
              </a:rPr>
              <a:t>Título</a:t>
            </a:r>
          </a:p>
        </p:txBody>
      </p:sp>
      <p:cxnSp>
        <p:nvCxnSpPr>
          <p:cNvPr id="6" name="Conector recto 5">
            <a:extLst>
              <a:ext uri="{FF2B5EF4-FFF2-40B4-BE49-F238E27FC236}">
                <a16:creationId xmlns:a16="http://schemas.microsoft.com/office/drawing/2014/main" id="{06303CEC-8E9D-FB41-A3D4-8CF51B5152A4}"/>
              </a:ext>
            </a:extLst>
          </p:cNvPr>
          <p:cNvCxnSpPr>
            <a:cxnSpLocks/>
          </p:cNvCxnSpPr>
          <p:nvPr/>
        </p:nvCxnSpPr>
        <p:spPr>
          <a:xfrm>
            <a:off x="598236" y="4280721"/>
            <a:ext cx="15465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98D1DDFD-422F-73DC-77E3-ECA8E227841F}"/>
              </a:ext>
            </a:extLst>
          </p:cNvPr>
          <p:cNvPicPr>
            <a:picLocks noChangeAspect="1"/>
          </p:cNvPicPr>
          <p:nvPr/>
        </p:nvPicPr>
        <p:blipFill>
          <a:blip r:embed="rId10"/>
          <a:stretch>
            <a:fillRect/>
          </a:stretch>
        </p:blipFill>
        <p:spPr>
          <a:xfrm>
            <a:off x="553453" y="507433"/>
            <a:ext cx="1329305" cy="1154700"/>
          </a:xfrm>
          <a:prstGeom prst="rect">
            <a:avLst/>
          </a:prstGeom>
        </p:spPr>
      </p:pic>
    </p:spTree>
    <p:extLst>
      <p:ext uri="{BB962C8B-B14F-4D97-AF65-F5344CB8AC3E}">
        <p14:creationId xmlns:p14="http://schemas.microsoft.com/office/powerpoint/2010/main" val="198385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BC853A08-E6FE-BBE3-5A1B-6F8F7BD66062}"/>
              </a:ext>
            </a:extLst>
          </p:cNvPr>
          <p:cNvSpPr txBox="1"/>
          <p:nvPr/>
        </p:nvSpPr>
        <p:spPr>
          <a:xfrm>
            <a:off x="3109755" y="657657"/>
            <a:ext cx="5966460" cy="523220"/>
          </a:xfrm>
          <a:prstGeom prst="rect">
            <a:avLst/>
          </a:prstGeom>
          <a:noFill/>
        </p:spPr>
        <p:txBody>
          <a:bodyPr wrap="square" lIns="91440" tIns="45720" rIns="91440" bIns="45720" rtlCol="0" anchor="t">
            <a:spAutoFit/>
          </a:bodyPr>
          <a:lstStyle/>
          <a:p>
            <a:pPr algn="ctr"/>
            <a:r>
              <a:rPr lang="es-MX" sz="2800" b="1" dirty="0">
                <a:solidFill>
                  <a:srgbClr val="D23B46"/>
                </a:solidFill>
                <a:latin typeface="Nunito Sans" pitchFamily="2" charset="77"/>
              </a:rPr>
              <a:t>TÍTULO DESTACADO TEMA</a:t>
            </a:r>
            <a:endParaRPr lang="es-ES" b="1" dirty="0">
              <a:latin typeface="Nunito Sans" pitchFamily="2" charset="77"/>
              <a:ea typeface="Calibri" panose="020F0502020204030204"/>
              <a:cs typeface="Calibri" panose="020F0502020204030204"/>
            </a:endParaRPr>
          </a:p>
        </p:txBody>
      </p:sp>
      <p:graphicFrame>
        <p:nvGraphicFramePr>
          <p:cNvPr id="5" name="Tabla 4">
            <a:extLst>
              <a:ext uri="{FF2B5EF4-FFF2-40B4-BE49-F238E27FC236}">
                <a16:creationId xmlns:a16="http://schemas.microsoft.com/office/drawing/2014/main" id="{DBC186A9-4675-8E8E-1D3D-9A83D2B28103}"/>
              </a:ext>
            </a:extLst>
          </p:cNvPr>
          <p:cNvGraphicFramePr>
            <a:graphicFrameLocks noGrp="1"/>
          </p:cNvGraphicFramePr>
          <p:nvPr>
            <p:extLst>
              <p:ext uri="{D42A27DB-BD31-4B8C-83A1-F6EECF244321}">
                <p14:modId xmlns:p14="http://schemas.microsoft.com/office/powerpoint/2010/main" val="3294747441"/>
              </p:ext>
            </p:extLst>
          </p:nvPr>
        </p:nvGraphicFramePr>
        <p:xfrm>
          <a:off x="4367560" y="1486829"/>
          <a:ext cx="6990078" cy="4149372"/>
        </p:xfrm>
        <a:graphic>
          <a:graphicData uri="http://schemas.openxmlformats.org/drawingml/2006/table">
            <a:tbl>
              <a:tblPr firstRow="1" bandRow="1">
                <a:tableStyleId>{5C22544A-7EE6-4342-B048-85BDC9FD1C3A}</a:tableStyleId>
              </a:tblPr>
              <a:tblGrid>
                <a:gridCol w="2722879">
                  <a:extLst>
                    <a:ext uri="{9D8B030D-6E8A-4147-A177-3AD203B41FA5}">
                      <a16:colId xmlns:a16="http://schemas.microsoft.com/office/drawing/2014/main" val="2814574251"/>
                    </a:ext>
                  </a:extLst>
                </a:gridCol>
                <a:gridCol w="2357120">
                  <a:extLst>
                    <a:ext uri="{9D8B030D-6E8A-4147-A177-3AD203B41FA5}">
                      <a16:colId xmlns:a16="http://schemas.microsoft.com/office/drawing/2014/main" val="4180184608"/>
                    </a:ext>
                  </a:extLst>
                </a:gridCol>
                <a:gridCol w="1910079">
                  <a:extLst>
                    <a:ext uri="{9D8B030D-6E8A-4147-A177-3AD203B41FA5}">
                      <a16:colId xmlns:a16="http://schemas.microsoft.com/office/drawing/2014/main" val="4257232897"/>
                    </a:ext>
                  </a:extLst>
                </a:gridCol>
              </a:tblGrid>
              <a:tr h="640080">
                <a:tc>
                  <a:txBody>
                    <a:bodyPr/>
                    <a:lstStyle/>
                    <a:p>
                      <a:pPr algn="ctr"/>
                      <a:r>
                        <a:rPr lang="es-ES" b="1" i="0" dirty="0">
                          <a:latin typeface="Nunito Sans" pitchFamily="2" charset="77"/>
                        </a:rPr>
                        <a:t>LOREM IPSUM</a:t>
                      </a:r>
                    </a:p>
                  </a:txBody>
                  <a:tcPr anchor="ctr">
                    <a:solidFill>
                      <a:srgbClr val="D23B46"/>
                    </a:solidFill>
                  </a:tcPr>
                </a:tc>
                <a:tc>
                  <a:txBody>
                    <a:bodyPr/>
                    <a:lstStyle/>
                    <a:p>
                      <a:pPr algn="ctr"/>
                      <a:r>
                        <a:rPr lang="es-ES" b="1" i="0">
                          <a:latin typeface="Nunito Sans" pitchFamily="2" charset="77"/>
                        </a:rPr>
                        <a:t>LOREM IPSUM</a:t>
                      </a:r>
                    </a:p>
                  </a:txBody>
                  <a:tcPr anchor="ctr">
                    <a:solidFill>
                      <a:srgbClr val="D23B46"/>
                    </a:solidFill>
                  </a:tcPr>
                </a:tc>
                <a:tc>
                  <a:txBody>
                    <a:bodyPr/>
                    <a:lstStyle/>
                    <a:p>
                      <a:pPr algn="ctr"/>
                      <a:r>
                        <a:rPr lang="es-ES" b="1" i="0" dirty="0">
                          <a:latin typeface="Nunito Sans" pitchFamily="2" charset="77"/>
                        </a:rPr>
                        <a:t>LOREM IPSUM</a:t>
                      </a:r>
                    </a:p>
                  </a:txBody>
                  <a:tcPr anchor="ctr">
                    <a:solidFill>
                      <a:srgbClr val="D23B46"/>
                    </a:solidFill>
                  </a:tcPr>
                </a:tc>
                <a:extLst>
                  <a:ext uri="{0D108BD9-81ED-4DB2-BD59-A6C34878D82A}">
                    <a16:rowId xmlns:a16="http://schemas.microsoft.com/office/drawing/2014/main" val="2285165418"/>
                  </a:ext>
                </a:extLst>
              </a:tr>
              <a:tr h="394462">
                <a:tc>
                  <a:txBody>
                    <a:bodyPr/>
                    <a:lstStyle/>
                    <a:p>
                      <a:pPr algn="ct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algn="ctr"/>
                      <a:r>
                        <a:rPr lang="es-ES" b="0" i="0" dirty="0">
                          <a:solidFill>
                            <a:schemeClr val="tx1">
                              <a:lumMod val="65000"/>
                              <a:lumOff val="35000"/>
                            </a:schemeClr>
                          </a:solidFill>
                          <a:latin typeface="Nunito Sans" pitchFamily="2" charset="77"/>
                        </a:rPr>
                        <a:t>$ 0000</a:t>
                      </a:r>
                    </a:p>
                  </a:txBody>
                  <a:tcPr>
                    <a:solidFill>
                      <a:schemeClr val="bg1">
                        <a:lumMod val="95000"/>
                      </a:schemeClr>
                    </a:solidFill>
                  </a:tcPr>
                </a:tc>
                <a:tc>
                  <a:txBody>
                    <a:bodyPr/>
                    <a:lstStyle/>
                    <a:p>
                      <a:pPr algn="ctr"/>
                      <a:r>
                        <a:rPr lang="es-ES" b="0" i="0" dirty="0">
                          <a:solidFill>
                            <a:schemeClr val="tx1">
                              <a:lumMod val="65000"/>
                              <a:lumOff val="35000"/>
                            </a:schemeClr>
                          </a:solidFill>
                          <a:latin typeface="Nunito Sans" pitchFamily="2" charset="77"/>
                        </a:rPr>
                        <a:t>100%</a:t>
                      </a:r>
                    </a:p>
                  </a:txBody>
                  <a:tcPr>
                    <a:solidFill>
                      <a:schemeClr val="bg1">
                        <a:lumMod val="95000"/>
                      </a:schemeClr>
                    </a:solidFill>
                  </a:tcPr>
                </a:tc>
                <a:extLst>
                  <a:ext uri="{0D108BD9-81ED-4DB2-BD59-A6C34878D82A}">
                    <a16:rowId xmlns:a16="http://schemas.microsoft.com/office/drawing/2014/main" val="724698169"/>
                  </a:ext>
                </a:extLst>
              </a:tr>
              <a:tr h="383801">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noFill/>
                  </a:tcPr>
                </a:tc>
                <a:tc>
                  <a:txBody>
                    <a:bodyPr/>
                    <a:lstStyle/>
                    <a:p>
                      <a:pPr lvl="0" algn="ctr">
                        <a:buNone/>
                      </a:pPr>
                      <a:r>
                        <a:rPr lang="es-ES" sz="1800" b="0" i="0" u="none" strike="noStrike" noProof="0" dirty="0">
                          <a:solidFill>
                            <a:schemeClr val="tx1">
                              <a:lumMod val="65000"/>
                              <a:lumOff val="35000"/>
                            </a:schemeClr>
                          </a:solidFill>
                          <a:latin typeface="Nunito Sans" pitchFamily="2" charset="77"/>
                        </a:rPr>
                        <a:t>$ 0000</a:t>
                      </a:r>
                      <a:endParaRPr lang="es-ES" b="0" i="0" dirty="0">
                        <a:solidFill>
                          <a:schemeClr val="tx1">
                            <a:lumMod val="65000"/>
                            <a:lumOff val="35000"/>
                          </a:schemeClr>
                        </a:solidFill>
                        <a:latin typeface="Nunito Sans" pitchFamily="2" charset="77"/>
                      </a:endParaRPr>
                    </a:p>
                  </a:txBody>
                  <a:tcPr>
                    <a:no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p>
                  </a:txBody>
                  <a:tcPr>
                    <a:noFill/>
                  </a:tcPr>
                </a:tc>
                <a:extLst>
                  <a:ext uri="{0D108BD9-81ED-4DB2-BD59-A6C34878D82A}">
                    <a16:rowId xmlns:a16="http://schemas.microsoft.com/office/drawing/2014/main" val="2189053554"/>
                  </a:ext>
                </a:extLst>
              </a:tr>
              <a:tr h="383801">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buNone/>
                      </a:pPr>
                      <a:r>
                        <a:rPr lang="es-ES" sz="1800" b="0" i="0" u="none" strike="noStrike" noProof="0" dirty="0">
                          <a:solidFill>
                            <a:schemeClr val="tx1">
                              <a:lumMod val="65000"/>
                              <a:lumOff val="35000"/>
                            </a:schemeClr>
                          </a:solidFill>
                          <a:latin typeface="Nunito Sans" pitchFamily="2" charset="77"/>
                        </a:rPr>
                        <a:t>$ 0000</a:t>
                      </a:r>
                      <a:endParaRPr lang="es-ES" b="0" i="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p>
                  </a:txBody>
                  <a:tcPr>
                    <a:solidFill>
                      <a:schemeClr val="bg1">
                        <a:lumMod val="95000"/>
                      </a:schemeClr>
                    </a:solidFill>
                  </a:tcPr>
                </a:tc>
                <a:extLst>
                  <a:ext uri="{0D108BD9-81ED-4DB2-BD59-A6C34878D82A}">
                    <a16:rowId xmlns:a16="http://schemas.microsoft.com/office/drawing/2014/main" val="3516605282"/>
                  </a:ext>
                </a:extLst>
              </a:tr>
              <a:tr h="383801">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noFill/>
                  </a:tcPr>
                </a:tc>
                <a:tc>
                  <a:txBody>
                    <a:bodyPr/>
                    <a:lstStyle/>
                    <a:p>
                      <a:pPr lvl="0" algn="ctr">
                        <a:buNone/>
                      </a:pPr>
                      <a:r>
                        <a:rPr lang="es-ES" sz="1800" b="0" i="0" u="none" strike="noStrike" noProof="0" dirty="0">
                          <a:solidFill>
                            <a:schemeClr val="tx1">
                              <a:lumMod val="65000"/>
                              <a:lumOff val="35000"/>
                            </a:schemeClr>
                          </a:solidFill>
                          <a:latin typeface="Nunito Sans" pitchFamily="2" charset="77"/>
                        </a:rPr>
                        <a:t>$ 0000</a:t>
                      </a:r>
                      <a:endParaRPr lang="es-ES" b="0" i="0" dirty="0">
                        <a:solidFill>
                          <a:schemeClr val="tx1">
                            <a:lumMod val="65000"/>
                            <a:lumOff val="35000"/>
                          </a:schemeClr>
                        </a:solidFill>
                        <a:latin typeface="Nunito Sans" pitchFamily="2" charset="77"/>
                      </a:endParaRPr>
                    </a:p>
                  </a:txBody>
                  <a:tcPr>
                    <a:no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p>
                  </a:txBody>
                  <a:tcPr>
                    <a:noFill/>
                  </a:tcPr>
                </a:tc>
                <a:extLst>
                  <a:ext uri="{0D108BD9-81ED-4DB2-BD59-A6C34878D82A}">
                    <a16:rowId xmlns:a16="http://schemas.microsoft.com/office/drawing/2014/main" val="2950769208"/>
                  </a:ext>
                </a:extLst>
              </a:tr>
              <a:tr h="383801">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buNone/>
                      </a:pPr>
                      <a:r>
                        <a:rPr lang="es-ES" sz="1800" b="0" i="0" u="none" strike="noStrike" noProof="0" dirty="0">
                          <a:solidFill>
                            <a:schemeClr val="tx1">
                              <a:lumMod val="65000"/>
                              <a:lumOff val="35000"/>
                            </a:schemeClr>
                          </a:solidFill>
                          <a:latin typeface="Nunito Sans" pitchFamily="2" charset="77"/>
                        </a:rPr>
                        <a:t>$ 0000</a:t>
                      </a:r>
                      <a:endParaRPr lang="es-ES" b="0" i="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p>
                  </a:txBody>
                  <a:tcPr>
                    <a:solidFill>
                      <a:schemeClr val="bg1">
                        <a:lumMod val="95000"/>
                      </a:schemeClr>
                    </a:solidFill>
                  </a:tcPr>
                </a:tc>
                <a:extLst>
                  <a:ext uri="{0D108BD9-81ED-4DB2-BD59-A6C34878D82A}">
                    <a16:rowId xmlns:a16="http://schemas.microsoft.com/office/drawing/2014/main" val="3995035912"/>
                  </a:ext>
                </a:extLst>
              </a:tr>
              <a:tr h="394462">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noFill/>
                  </a:tcPr>
                </a:tc>
                <a:tc>
                  <a:txBody>
                    <a:bodyPr/>
                    <a:lstStyle/>
                    <a:p>
                      <a:pPr lvl="0" algn="ctr">
                        <a:buNone/>
                      </a:pPr>
                      <a:r>
                        <a:rPr lang="es-ES" sz="1800" b="0" i="0" u="none" strike="noStrike" noProof="0" dirty="0">
                          <a:solidFill>
                            <a:schemeClr val="tx1">
                              <a:lumMod val="65000"/>
                              <a:lumOff val="35000"/>
                            </a:schemeClr>
                          </a:solidFill>
                          <a:latin typeface="Nunito Sans" pitchFamily="2" charset="77"/>
                        </a:rPr>
                        <a:t>$ 0000</a:t>
                      </a:r>
                      <a:endParaRPr lang="es-ES" b="0" i="0" dirty="0">
                        <a:solidFill>
                          <a:schemeClr val="tx1">
                            <a:lumMod val="65000"/>
                            <a:lumOff val="35000"/>
                          </a:schemeClr>
                        </a:solidFill>
                        <a:latin typeface="Nunito Sans" pitchFamily="2" charset="77"/>
                      </a:endParaRPr>
                    </a:p>
                  </a:txBody>
                  <a:tcPr>
                    <a:no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endParaRPr lang="es-ES" b="0" i="0" dirty="0">
                        <a:solidFill>
                          <a:schemeClr val="tx1">
                            <a:lumMod val="65000"/>
                            <a:lumOff val="35000"/>
                          </a:schemeClr>
                        </a:solidFill>
                        <a:latin typeface="Nunito Sans" pitchFamily="2" charset="77"/>
                      </a:endParaRPr>
                    </a:p>
                  </a:txBody>
                  <a:tcPr>
                    <a:noFill/>
                  </a:tcPr>
                </a:tc>
                <a:extLst>
                  <a:ext uri="{0D108BD9-81ED-4DB2-BD59-A6C34878D82A}">
                    <a16:rowId xmlns:a16="http://schemas.microsoft.com/office/drawing/2014/main" val="2531557006"/>
                  </a:ext>
                </a:extLst>
              </a:tr>
              <a:tr h="394462">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buNone/>
                      </a:pPr>
                      <a:r>
                        <a:rPr lang="es-ES" sz="1800" b="0" i="0" u="none" strike="noStrike" noProof="0">
                          <a:solidFill>
                            <a:schemeClr val="tx1">
                              <a:lumMod val="65000"/>
                              <a:lumOff val="35000"/>
                            </a:schemeClr>
                          </a:solidFill>
                          <a:latin typeface="Nunito Sans" pitchFamily="2" charset="77"/>
                        </a:rPr>
                        <a:t>$ 0000</a:t>
                      </a:r>
                      <a:endParaRPr lang="es-ES" b="0" i="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endParaRPr lang="es-ES" b="0" i="0" dirty="0">
                        <a:solidFill>
                          <a:schemeClr val="tx1">
                            <a:lumMod val="65000"/>
                            <a:lumOff val="35000"/>
                          </a:schemeClr>
                        </a:solidFill>
                        <a:latin typeface="Nunito Sans" pitchFamily="2" charset="77"/>
                      </a:endParaRPr>
                    </a:p>
                  </a:txBody>
                  <a:tcPr>
                    <a:solidFill>
                      <a:schemeClr val="bg1">
                        <a:lumMod val="95000"/>
                      </a:schemeClr>
                    </a:solidFill>
                  </a:tcPr>
                </a:tc>
                <a:extLst>
                  <a:ext uri="{0D108BD9-81ED-4DB2-BD59-A6C34878D82A}">
                    <a16:rowId xmlns:a16="http://schemas.microsoft.com/office/drawing/2014/main" val="803325276"/>
                  </a:ext>
                </a:extLst>
              </a:tr>
              <a:tr h="396240">
                <a:tc>
                  <a:txBody>
                    <a:bodyPr/>
                    <a:lstStyle/>
                    <a:p>
                      <a:pPr lvl="0" algn="ctr">
                        <a:buNone/>
                      </a:pPr>
                      <a:r>
                        <a:rPr lang="es-ES" b="1" i="0" dirty="0" err="1">
                          <a:solidFill>
                            <a:schemeClr val="tx1">
                              <a:lumMod val="65000"/>
                              <a:lumOff val="35000"/>
                            </a:schemeClr>
                          </a:solidFill>
                          <a:latin typeface="Nunito Sans" pitchFamily="2" charset="77"/>
                        </a:rPr>
                        <a:t>Lorem</a:t>
                      </a:r>
                      <a:r>
                        <a:rPr lang="es-ES" b="1" i="0" dirty="0">
                          <a:solidFill>
                            <a:schemeClr val="tx1">
                              <a:lumMod val="65000"/>
                              <a:lumOff val="35000"/>
                            </a:schemeClr>
                          </a:solidFill>
                          <a:latin typeface="Nunito Sans" pitchFamily="2" charset="77"/>
                        </a:rPr>
                        <a:t> </a:t>
                      </a:r>
                      <a:r>
                        <a:rPr lang="es-ES" b="1" i="0" dirty="0" err="1">
                          <a:solidFill>
                            <a:schemeClr val="tx1">
                              <a:lumMod val="65000"/>
                              <a:lumOff val="35000"/>
                            </a:schemeClr>
                          </a:solidFill>
                          <a:latin typeface="Nunito Sans" pitchFamily="2" charset="77"/>
                        </a:rPr>
                        <a:t>Ipsum</a:t>
                      </a:r>
                      <a:endParaRPr lang="es-ES" b="1" i="0" dirty="0">
                        <a:solidFill>
                          <a:schemeClr val="tx1">
                            <a:lumMod val="65000"/>
                            <a:lumOff val="35000"/>
                          </a:schemeClr>
                        </a:solidFill>
                        <a:latin typeface="Nunito Sans" pitchFamily="2" charset="77"/>
                      </a:endParaRPr>
                    </a:p>
                  </a:txBody>
                  <a:tcPr>
                    <a:noFill/>
                  </a:tcPr>
                </a:tc>
                <a:tc>
                  <a:txBody>
                    <a:bodyPr/>
                    <a:lstStyle/>
                    <a:p>
                      <a:pPr lvl="0" algn="ctr">
                        <a:buNone/>
                      </a:pPr>
                      <a:r>
                        <a:rPr lang="es-ES" sz="1800" b="0" i="0" u="none" strike="noStrike" noProof="0">
                          <a:solidFill>
                            <a:schemeClr val="tx1">
                              <a:lumMod val="65000"/>
                              <a:lumOff val="35000"/>
                            </a:schemeClr>
                          </a:solidFill>
                          <a:latin typeface="Nunito Sans" pitchFamily="2" charset="77"/>
                        </a:rPr>
                        <a:t>$ 0000</a:t>
                      </a:r>
                      <a:endParaRPr lang="es-ES" b="0" i="0">
                        <a:solidFill>
                          <a:schemeClr val="tx1">
                            <a:lumMod val="65000"/>
                            <a:lumOff val="35000"/>
                          </a:schemeClr>
                        </a:solidFill>
                        <a:latin typeface="Nunito Sans" pitchFamily="2" charset="77"/>
                      </a:endParaRPr>
                    </a:p>
                  </a:txBody>
                  <a:tcPr>
                    <a:no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endParaRPr lang="es-ES" b="0" i="0" dirty="0">
                        <a:solidFill>
                          <a:schemeClr val="tx1">
                            <a:lumMod val="65000"/>
                            <a:lumOff val="35000"/>
                          </a:schemeClr>
                        </a:solidFill>
                        <a:latin typeface="Nunito Sans" pitchFamily="2" charset="77"/>
                      </a:endParaRPr>
                    </a:p>
                  </a:txBody>
                  <a:tcPr>
                    <a:noFill/>
                  </a:tcPr>
                </a:tc>
                <a:extLst>
                  <a:ext uri="{0D108BD9-81ED-4DB2-BD59-A6C34878D82A}">
                    <a16:rowId xmlns:a16="http://schemas.microsoft.com/office/drawing/2014/main" val="1620518094"/>
                  </a:ext>
                </a:extLst>
              </a:tr>
              <a:tr h="394462">
                <a:tc>
                  <a:txBody>
                    <a:bodyPr/>
                    <a:lstStyle/>
                    <a:p>
                      <a:pPr lvl="0" algn="ctr">
                        <a:lnSpc>
                          <a:spcPct val="100000"/>
                        </a:lnSpc>
                        <a:spcBef>
                          <a:spcPts val="0"/>
                        </a:spcBef>
                        <a:spcAft>
                          <a:spcPts val="0"/>
                        </a:spcAft>
                        <a:buNone/>
                      </a:pPr>
                      <a:r>
                        <a:rPr lang="es-ES" sz="1800" b="1" i="0" u="none" strike="noStrike" noProof="0" dirty="0" err="1">
                          <a:solidFill>
                            <a:schemeClr val="tx1">
                              <a:lumMod val="65000"/>
                              <a:lumOff val="35000"/>
                            </a:schemeClr>
                          </a:solidFill>
                          <a:latin typeface="Nunito Sans" pitchFamily="2" charset="77"/>
                        </a:rPr>
                        <a:t>Lorem</a:t>
                      </a:r>
                      <a:r>
                        <a:rPr lang="es-ES" sz="1800" b="1" i="0" u="none" strike="noStrike" noProof="0" dirty="0">
                          <a:solidFill>
                            <a:schemeClr val="tx1">
                              <a:lumMod val="65000"/>
                              <a:lumOff val="35000"/>
                            </a:schemeClr>
                          </a:solidFill>
                          <a:latin typeface="Nunito Sans" pitchFamily="2" charset="77"/>
                        </a:rPr>
                        <a:t> </a:t>
                      </a:r>
                      <a:r>
                        <a:rPr lang="es-ES" sz="1800" b="1" i="0" u="none" strike="noStrike" noProof="0" dirty="0" err="1">
                          <a:solidFill>
                            <a:schemeClr val="tx1">
                              <a:lumMod val="65000"/>
                              <a:lumOff val="35000"/>
                            </a:schemeClr>
                          </a:solidFill>
                          <a:latin typeface="Nunito Sans" pitchFamily="2" charset="77"/>
                        </a:rPr>
                        <a:t>Ipsum</a:t>
                      </a:r>
                      <a:endParaRPr lang="es-ES" sz="1800" b="1" i="0" u="none" strike="noStrike" noProof="0" dirty="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buNone/>
                      </a:pPr>
                      <a:r>
                        <a:rPr lang="es-ES" sz="1800" b="0" i="0" u="none" strike="noStrike" noProof="0">
                          <a:solidFill>
                            <a:schemeClr val="tx1">
                              <a:lumMod val="65000"/>
                              <a:lumOff val="35000"/>
                            </a:schemeClr>
                          </a:solidFill>
                          <a:latin typeface="Nunito Sans" pitchFamily="2" charset="77"/>
                        </a:rPr>
                        <a:t>$ 0000</a:t>
                      </a:r>
                      <a:endParaRPr lang="es-ES" b="0" i="0">
                        <a:solidFill>
                          <a:schemeClr val="tx1">
                            <a:lumMod val="65000"/>
                            <a:lumOff val="35000"/>
                          </a:schemeClr>
                        </a:solidFill>
                        <a:latin typeface="Nunito Sans" pitchFamily="2" charset="77"/>
                      </a:endParaRPr>
                    </a:p>
                  </a:txBody>
                  <a:tcPr>
                    <a:solidFill>
                      <a:schemeClr val="bg1">
                        <a:lumMod val="95000"/>
                      </a:schemeClr>
                    </a:solidFill>
                  </a:tcPr>
                </a:tc>
                <a:tc>
                  <a:txBody>
                    <a:bodyPr/>
                    <a:lstStyle/>
                    <a:p>
                      <a:pPr lvl="0" algn="ctr">
                        <a:lnSpc>
                          <a:spcPct val="100000"/>
                        </a:lnSpc>
                        <a:spcBef>
                          <a:spcPts val="0"/>
                        </a:spcBef>
                        <a:spcAft>
                          <a:spcPts val="0"/>
                        </a:spcAft>
                        <a:buNone/>
                      </a:pPr>
                      <a:r>
                        <a:rPr lang="es-ES" sz="1800" b="0" i="0" u="none" strike="noStrike" noProof="0" dirty="0">
                          <a:solidFill>
                            <a:schemeClr val="tx1">
                              <a:lumMod val="65000"/>
                              <a:lumOff val="35000"/>
                            </a:schemeClr>
                          </a:solidFill>
                          <a:latin typeface="Nunito Sans" pitchFamily="2" charset="77"/>
                        </a:rPr>
                        <a:t>100%</a:t>
                      </a:r>
                      <a:endParaRPr lang="es-ES" b="0" i="0" dirty="0">
                        <a:solidFill>
                          <a:schemeClr val="tx1">
                            <a:lumMod val="65000"/>
                            <a:lumOff val="35000"/>
                          </a:schemeClr>
                        </a:solidFill>
                        <a:latin typeface="Nunito Sans" pitchFamily="2" charset="77"/>
                      </a:endParaRPr>
                    </a:p>
                  </a:txBody>
                  <a:tcPr>
                    <a:solidFill>
                      <a:schemeClr val="bg1">
                        <a:lumMod val="95000"/>
                      </a:schemeClr>
                    </a:solidFill>
                  </a:tcPr>
                </a:tc>
                <a:extLst>
                  <a:ext uri="{0D108BD9-81ED-4DB2-BD59-A6C34878D82A}">
                    <a16:rowId xmlns:a16="http://schemas.microsoft.com/office/drawing/2014/main" val="2650250599"/>
                  </a:ext>
                </a:extLst>
              </a:tr>
            </a:tbl>
          </a:graphicData>
        </a:graphic>
      </p:graphicFrame>
      <p:sp>
        <p:nvSpPr>
          <p:cNvPr id="7" name="CuadroTexto 6">
            <a:extLst>
              <a:ext uri="{FF2B5EF4-FFF2-40B4-BE49-F238E27FC236}">
                <a16:creationId xmlns:a16="http://schemas.microsoft.com/office/drawing/2014/main" id="{67132708-17DD-A968-8B92-77A7548919A9}"/>
              </a:ext>
            </a:extLst>
          </p:cNvPr>
          <p:cNvSpPr txBox="1"/>
          <p:nvPr/>
        </p:nvSpPr>
        <p:spPr>
          <a:xfrm>
            <a:off x="623598" y="1486829"/>
            <a:ext cx="3539206" cy="2308324"/>
          </a:xfrm>
          <a:prstGeom prst="rect">
            <a:avLst/>
          </a:prstGeom>
          <a:noFill/>
        </p:spPr>
        <p:txBody>
          <a:bodyPr wrap="square" lIns="91440" tIns="45720" rIns="91440" bIns="45720" rtlCol="0" anchor="t">
            <a:spAutoFit/>
          </a:bodyPr>
          <a:lstStyle/>
          <a:p>
            <a:r>
              <a:rPr lang="es-MX" dirty="0">
                <a:solidFill>
                  <a:schemeClr val="tx1">
                    <a:lumMod val="65000"/>
                    <a:lumOff val="35000"/>
                  </a:schemeClr>
                </a:solidFill>
                <a:latin typeface="Nunito Sans" pitchFamily="2" charset="77"/>
                <a:ea typeface="Open Sans"/>
                <a:cs typeface="Open Sans"/>
              </a:rPr>
              <a:t>"Sed ut perspiciatis unde omnis iste natus error sit voluptatem accusantium doloremque laudantium, totam rem aperiam, eaque ipsa quae ab illo inventore veritatis et quasi architecto beatae vitae dicta sunt explicabo. </a:t>
            </a:r>
          </a:p>
        </p:txBody>
      </p:sp>
    </p:spTree>
    <p:extLst>
      <p:ext uri="{BB962C8B-B14F-4D97-AF65-F5344CB8AC3E}">
        <p14:creationId xmlns:p14="http://schemas.microsoft.com/office/powerpoint/2010/main" val="204395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89D6EE1-456D-D727-24AE-00A9BB88AEF9}"/>
              </a:ext>
            </a:extLst>
          </p:cNvPr>
          <p:cNvSpPr txBox="1"/>
          <p:nvPr/>
        </p:nvSpPr>
        <p:spPr>
          <a:xfrm>
            <a:off x="5242575" y="1410318"/>
            <a:ext cx="6446321" cy="477054"/>
          </a:xfrm>
          <a:prstGeom prst="rect">
            <a:avLst/>
          </a:prstGeom>
          <a:noFill/>
        </p:spPr>
        <p:txBody>
          <a:bodyPr wrap="square" lIns="91440" tIns="45720" rIns="91440" bIns="45720" rtlCol="0" anchor="t">
            <a:spAutoFit/>
          </a:bodyPr>
          <a:lstStyle/>
          <a:p>
            <a:r>
              <a:rPr lang="es-CO" sz="2500" b="1" dirty="0">
                <a:solidFill>
                  <a:schemeClr val="tx1">
                    <a:lumMod val="65000"/>
                    <a:lumOff val="35000"/>
                  </a:schemeClr>
                </a:solidFill>
                <a:latin typeface="Nunito Sans" pitchFamily="2" charset="77"/>
              </a:rPr>
              <a:t>TÍTULO TEMA DESCADO (LISTADOS)</a:t>
            </a:r>
            <a:endParaRPr lang="es-ES" b="1" dirty="0">
              <a:solidFill>
                <a:schemeClr val="tx1">
                  <a:lumMod val="65000"/>
                  <a:lumOff val="35000"/>
                </a:schemeClr>
              </a:solidFill>
              <a:latin typeface="Nunito Sans" pitchFamily="2" charset="77"/>
            </a:endParaRPr>
          </a:p>
        </p:txBody>
      </p:sp>
      <p:sp>
        <p:nvSpPr>
          <p:cNvPr id="20" name="CuadroTexto 19">
            <a:extLst>
              <a:ext uri="{FF2B5EF4-FFF2-40B4-BE49-F238E27FC236}">
                <a16:creationId xmlns:a16="http://schemas.microsoft.com/office/drawing/2014/main" id="{8BEECCF1-9B00-8EE2-B574-7327552E09EC}"/>
              </a:ext>
            </a:extLst>
          </p:cNvPr>
          <p:cNvSpPr txBox="1"/>
          <p:nvPr/>
        </p:nvSpPr>
        <p:spPr>
          <a:xfrm>
            <a:off x="5497705" y="2067382"/>
            <a:ext cx="6047971" cy="4278094"/>
          </a:xfrm>
          <a:prstGeom prst="rect">
            <a:avLst/>
          </a:prstGeom>
          <a:noFill/>
        </p:spPr>
        <p:txBody>
          <a:bodyPr wrap="square" lIns="91440" tIns="45720" rIns="91440" bIns="45720" rtlCol="0" anchor="t">
            <a:spAutoFit/>
          </a:bodyPr>
          <a:lstStyle/>
          <a:p>
            <a:r>
              <a:rPr lang="es-MX" sz="1600" dirty="0">
                <a:solidFill>
                  <a:schemeClr val="tx1">
                    <a:lumMod val="65000"/>
                    <a:lumOff val="35000"/>
                  </a:schemeClr>
                </a:solidFill>
                <a:latin typeface="Nunito Sans" pitchFamily="2" charset="77"/>
                <a:ea typeface="Open Sans"/>
                <a:cs typeface="Open Sans"/>
              </a:rPr>
              <a:t>Sd ut perspiciatis unde omnis iste natus error sit voluptatem accusantium.</a:t>
            </a: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a:p>
            <a:r>
              <a:rPr lang="es-MX" sz="1600" dirty="0">
                <a:solidFill>
                  <a:schemeClr val="tx1">
                    <a:lumMod val="65000"/>
                    <a:lumOff val="35000"/>
                  </a:schemeClr>
                </a:solidFill>
                <a:latin typeface="Nunito Sans" pitchFamily="2" charset="77"/>
              </a:rPr>
              <a:t>Sd ut perspiciatis unde omnis iste natus error sit voluptatem.</a:t>
            </a: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a:p>
            <a:r>
              <a:rPr lang="es-MX" sz="1600" dirty="0">
                <a:solidFill>
                  <a:schemeClr val="tx1">
                    <a:lumMod val="65000"/>
                    <a:lumOff val="35000"/>
                  </a:schemeClr>
                </a:solidFill>
                <a:latin typeface="Nunito Sans" pitchFamily="2" charset="77"/>
              </a:rPr>
              <a:t>Sd ut perspiciatis unde omnis iste natus error sit voluptatem accusantium.</a:t>
            </a:r>
            <a:endParaRPr lang="es-MX" dirty="0">
              <a:solidFill>
                <a:schemeClr val="tx1">
                  <a:lumMod val="65000"/>
                  <a:lumOff val="35000"/>
                </a:schemeClr>
              </a:solidFill>
              <a:latin typeface="Nunito Sans" pitchFamily="2" charset="77"/>
            </a:endParaRPr>
          </a:p>
        </p:txBody>
      </p:sp>
      <p:pic>
        <p:nvPicPr>
          <p:cNvPr id="24" name="Gráfico 23">
            <a:extLst>
              <a:ext uri="{FF2B5EF4-FFF2-40B4-BE49-F238E27FC236}">
                <a16:creationId xmlns:a16="http://schemas.microsoft.com/office/drawing/2014/main" id="{D3B0033F-6B69-BD6F-1462-1B0F93384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9051" y="0"/>
            <a:ext cx="1583102" cy="6858000"/>
          </a:xfrm>
          <a:prstGeom prst="rect">
            <a:avLst/>
          </a:prstGeom>
        </p:spPr>
      </p:pic>
      <p:sp>
        <p:nvSpPr>
          <p:cNvPr id="25" name="Elipse 24">
            <a:extLst>
              <a:ext uri="{FF2B5EF4-FFF2-40B4-BE49-F238E27FC236}">
                <a16:creationId xmlns:a16="http://schemas.microsoft.com/office/drawing/2014/main" id="{1ACFEB38-A101-39E6-623D-1C5C64A8D3EA}"/>
              </a:ext>
            </a:extLst>
          </p:cNvPr>
          <p:cNvSpPr/>
          <p:nvPr/>
        </p:nvSpPr>
        <p:spPr>
          <a:xfrm>
            <a:off x="3957701" y="833221"/>
            <a:ext cx="205801" cy="205801"/>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4" name="Grupo 33">
            <a:extLst>
              <a:ext uri="{FF2B5EF4-FFF2-40B4-BE49-F238E27FC236}">
                <a16:creationId xmlns:a16="http://schemas.microsoft.com/office/drawing/2014/main" id="{EDC64959-B434-D43B-F992-A5503A343D23}"/>
              </a:ext>
            </a:extLst>
          </p:cNvPr>
          <p:cNvGrpSpPr/>
          <p:nvPr/>
        </p:nvGrpSpPr>
        <p:grpSpPr>
          <a:xfrm>
            <a:off x="5276441" y="2135476"/>
            <a:ext cx="213011" cy="213011"/>
            <a:chOff x="5032483" y="2924493"/>
            <a:chExt cx="576034" cy="576034"/>
          </a:xfrm>
          <a:effectLst/>
        </p:grpSpPr>
        <p:sp>
          <p:nvSpPr>
            <p:cNvPr id="35" name="Elipse 34">
              <a:extLst>
                <a:ext uri="{FF2B5EF4-FFF2-40B4-BE49-F238E27FC236}">
                  <a16:creationId xmlns:a16="http://schemas.microsoft.com/office/drawing/2014/main" id="{B7DF83BC-04BA-6CF5-97EE-D46199D0D8C4}"/>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6" name="Gráfico 35">
              <a:extLst>
                <a:ext uri="{FF2B5EF4-FFF2-40B4-BE49-F238E27FC236}">
                  <a16:creationId xmlns:a16="http://schemas.microsoft.com/office/drawing/2014/main" id="{B15388EC-FED8-DD1E-2C94-4024DEB055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2" name="Grupo 1">
            <a:extLst>
              <a:ext uri="{FF2B5EF4-FFF2-40B4-BE49-F238E27FC236}">
                <a16:creationId xmlns:a16="http://schemas.microsoft.com/office/drawing/2014/main" id="{3A3E05D7-4953-A79B-2097-423FF518D986}"/>
              </a:ext>
            </a:extLst>
          </p:cNvPr>
          <p:cNvGrpSpPr/>
          <p:nvPr/>
        </p:nvGrpSpPr>
        <p:grpSpPr>
          <a:xfrm>
            <a:off x="5276441" y="2592676"/>
            <a:ext cx="213011" cy="213011"/>
            <a:chOff x="5032483" y="2924493"/>
            <a:chExt cx="576034" cy="576034"/>
          </a:xfrm>
          <a:effectLst/>
        </p:grpSpPr>
        <p:sp>
          <p:nvSpPr>
            <p:cNvPr id="4" name="Elipse 3">
              <a:extLst>
                <a:ext uri="{FF2B5EF4-FFF2-40B4-BE49-F238E27FC236}">
                  <a16:creationId xmlns:a16="http://schemas.microsoft.com/office/drawing/2014/main" id="{43B7EBA7-6627-D67F-E4AE-BC3627702D90}"/>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Gráfico 9">
              <a:extLst>
                <a:ext uri="{FF2B5EF4-FFF2-40B4-BE49-F238E27FC236}">
                  <a16:creationId xmlns:a16="http://schemas.microsoft.com/office/drawing/2014/main" id="{1281D34C-4DAF-BDAC-2E6D-55106099B1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11" name="Grupo 10">
            <a:extLst>
              <a:ext uri="{FF2B5EF4-FFF2-40B4-BE49-F238E27FC236}">
                <a16:creationId xmlns:a16="http://schemas.microsoft.com/office/drawing/2014/main" id="{A9E0745D-F109-232C-6C98-EA4F5819393E}"/>
              </a:ext>
            </a:extLst>
          </p:cNvPr>
          <p:cNvGrpSpPr/>
          <p:nvPr/>
        </p:nvGrpSpPr>
        <p:grpSpPr>
          <a:xfrm>
            <a:off x="5276441" y="3069331"/>
            <a:ext cx="213011" cy="213011"/>
            <a:chOff x="5032483" y="2924493"/>
            <a:chExt cx="576034" cy="576034"/>
          </a:xfrm>
          <a:effectLst/>
        </p:grpSpPr>
        <p:sp>
          <p:nvSpPr>
            <p:cNvPr id="13" name="Elipse 12">
              <a:extLst>
                <a:ext uri="{FF2B5EF4-FFF2-40B4-BE49-F238E27FC236}">
                  <a16:creationId xmlns:a16="http://schemas.microsoft.com/office/drawing/2014/main" id="{7AB742A1-86D1-3C12-7857-D2063B66C637}"/>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Gráfico 14">
              <a:extLst>
                <a:ext uri="{FF2B5EF4-FFF2-40B4-BE49-F238E27FC236}">
                  <a16:creationId xmlns:a16="http://schemas.microsoft.com/office/drawing/2014/main" id="{7A1A86B5-06A3-7C05-BC17-FACD1252E6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16" name="Grupo 15">
            <a:extLst>
              <a:ext uri="{FF2B5EF4-FFF2-40B4-BE49-F238E27FC236}">
                <a16:creationId xmlns:a16="http://schemas.microsoft.com/office/drawing/2014/main" id="{022D97B6-70D8-0873-B928-C5CD1F9434B7}"/>
              </a:ext>
            </a:extLst>
          </p:cNvPr>
          <p:cNvGrpSpPr/>
          <p:nvPr/>
        </p:nvGrpSpPr>
        <p:grpSpPr>
          <a:xfrm>
            <a:off x="5276441" y="3575169"/>
            <a:ext cx="213011" cy="213011"/>
            <a:chOff x="5032483" y="2924493"/>
            <a:chExt cx="576034" cy="576034"/>
          </a:xfrm>
          <a:effectLst/>
        </p:grpSpPr>
        <p:sp>
          <p:nvSpPr>
            <p:cNvPr id="17" name="Elipse 16">
              <a:extLst>
                <a:ext uri="{FF2B5EF4-FFF2-40B4-BE49-F238E27FC236}">
                  <a16:creationId xmlns:a16="http://schemas.microsoft.com/office/drawing/2014/main" id="{EA64406C-7DC5-8E14-6457-EFB311EA6C1E}"/>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8" name="Gráfico 17">
              <a:extLst>
                <a:ext uri="{FF2B5EF4-FFF2-40B4-BE49-F238E27FC236}">
                  <a16:creationId xmlns:a16="http://schemas.microsoft.com/office/drawing/2014/main" id="{304528BF-BC2F-52CA-E2C1-4AF746242E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19" name="Grupo 18">
            <a:extLst>
              <a:ext uri="{FF2B5EF4-FFF2-40B4-BE49-F238E27FC236}">
                <a16:creationId xmlns:a16="http://schemas.microsoft.com/office/drawing/2014/main" id="{4C6B4F23-6EDB-1F09-24FF-22313918A9F3}"/>
              </a:ext>
            </a:extLst>
          </p:cNvPr>
          <p:cNvGrpSpPr/>
          <p:nvPr/>
        </p:nvGrpSpPr>
        <p:grpSpPr>
          <a:xfrm>
            <a:off x="5276441" y="4058626"/>
            <a:ext cx="213011" cy="213011"/>
            <a:chOff x="5032483" y="2924493"/>
            <a:chExt cx="576034" cy="576034"/>
          </a:xfrm>
          <a:effectLst/>
        </p:grpSpPr>
        <p:sp>
          <p:nvSpPr>
            <p:cNvPr id="21" name="Elipse 20">
              <a:extLst>
                <a:ext uri="{FF2B5EF4-FFF2-40B4-BE49-F238E27FC236}">
                  <a16:creationId xmlns:a16="http://schemas.microsoft.com/office/drawing/2014/main" id="{B7BAEA63-0286-E70E-B223-C29567B9025A}"/>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2" name="Gráfico 21">
              <a:extLst>
                <a:ext uri="{FF2B5EF4-FFF2-40B4-BE49-F238E27FC236}">
                  <a16:creationId xmlns:a16="http://schemas.microsoft.com/office/drawing/2014/main" id="{826C7148-4E38-7AE7-A750-C3001EDD4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23" name="Grupo 22">
            <a:extLst>
              <a:ext uri="{FF2B5EF4-FFF2-40B4-BE49-F238E27FC236}">
                <a16:creationId xmlns:a16="http://schemas.microsoft.com/office/drawing/2014/main" id="{E10C5DAF-5805-F45C-E1FB-A5E8C660AD39}"/>
              </a:ext>
            </a:extLst>
          </p:cNvPr>
          <p:cNvGrpSpPr/>
          <p:nvPr/>
        </p:nvGrpSpPr>
        <p:grpSpPr>
          <a:xfrm>
            <a:off x="5276441" y="4535057"/>
            <a:ext cx="213011" cy="213011"/>
            <a:chOff x="5032483" y="2924493"/>
            <a:chExt cx="576034" cy="576034"/>
          </a:xfrm>
          <a:effectLst/>
        </p:grpSpPr>
        <p:sp>
          <p:nvSpPr>
            <p:cNvPr id="26" name="Elipse 25">
              <a:extLst>
                <a:ext uri="{FF2B5EF4-FFF2-40B4-BE49-F238E27FC236}">
                  <a16:creationId xmlns:a16="http://schemas.microsoft.com/office/drawing/2014/main" id="{3CD24D11-9FB6-E747-76B7-0D45A1EE7B36}"/>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7" name="Gráfico 26">
              <a:extLst>
                <a:ext uri="{FF2B5EF4-FFF2-40B4-BE49-F238E27FC236}">
                  <a16:creationId xmlns:a16="http://schemas.microsoft.com/office/drawing/2014/main" id="{164A37D6-BD33-D8F6-7E99-63D0E86B9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28" name="Grupo 27">
            <a:extLst>
              <a:ext uri="{FF2B5EF4-FFF2-40B4-BE49-F238E27FC236}">
                <a16:creationId xmlns:a16="http://schemas.microsoft.com/office/drawing/2014/main" id="{1FE7E943-7705-8C84-DFA1-ED89498E3836}"/>
              </a:ext>
            </a:extLst>
          </p:cNvPr>
          <p:cNvGrpSpPr/>
          <p:nvPr/>
        </p:nvGrpSpPr>
        <p:grpSpPr>
          <a:xfrm>
            <a:off x="5276441" y="5003671"/>
            <a:ext cx="213011" cy="213011"/>
            <a:chOff x="5032483" y="2924493"/>
            <a:chExt cx="576034" cy="576034"/>
          </a:xfrm>
          <a:effectLst/>
        </p:grpSpPr>
        <p:sp>
          <p:nvSpPr>
            <p:cNvPr id="29" name="Elipse 28">
              <a:extLst>
                <a:ext uri="{FF2B5EF4-FFF2-40B4-BE49-F238E27FC236}">
                  <a16:creationId xmlns:a16="http://schemas.microsoft.com/office/drawing/2014/main" id="{7CB3C616-23DB-52F8-32F1-97ABC31D57E2}"/>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0" name="Gráfico 29">
              <a:extLst>
                <a:ext uri="{FF2B5EF4-FFF2-40B4-BE49-F238E27FC236}">
                  <a16:creationId xmlns:a16="http://schemas.microsoft.com/office/drawing/2014/main" id="{C54A9928-DF3C-7B09-C050-2B7CDE6190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31" name="Grupo 30">
            <a:extLst>
              <a:ext uri="{FF2B5EF4-FFF2-40B4-BE49-F238E27FC236}">
                <a16:creationId xmlns:a16="http://schemas.microsoft.com/office/drawing/2014/main" id="{EA05650E-8142-0639-5407-9EF304AC8B50}"/>
              </a:ext>
            </a:extLst>
          </p:cNvPr>
          <p:cNvGrpSpPr/>
          <p:nvPr/>
        </p:nvGrpSpPr>
        <p:grpSpPr>
          <a:xfrm>
            <a:off x="5281545" y="5252389"/>
            <a:ext cx="213011" cy="213011"/>
            <a:chOff x="5032483" y="2924493"/>
            <a:chExt cx="576034" cy="576034"/>
          </a:xfrm>
          <a:effectLst/>
        </p:grpSpPr>
        <p:sp>
          <p:nvSpPr>
            <p:cNvPr id="32" name="Elipse 31">
              <a:extLst>
                <a:ext uri="{FF2B5EF4-FFF2-40B4-BE49-F238E27FC236}">
                  <a16:creationId xmlns:a16="http://schemas.microsoft.com/office/drawing/2014/main" id="{6887FBBC-3B5D-4CBE-F5EE-D8D791FF4D6D}"/>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3" name="Gráfico 32">
              <a:extLst>
                <a:ext uri="{FF2B5EF4-FFF2-40B4-BE49-F238E27FC236}">
                  <a16:creationId xmlns:a16="http://schemas.microsoft.com/office/drawing/2014/main" id="{0B70F9DA-997A-58AE-F9A3-899BD324A4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grpSp>
        <p:nvGrpSpPr>
          <p:cNvPr id="53" name="Grupo 52">
            <a:extLst>
              <a:ext uri="{FF2B5EF4-FFF2-40B4-BE49-F238E27FC236}">
                <a16:creationId xmlns:a16="http://schemas.microsoft.com/office/drawing/2014/main" id="{3529995A-6E38-C9FA-A613-13924FFC2D69}"/>
              </a:ext>
            </a:extLst>
          </p:cNvPr>
          <p:cNvGrpSpPr/>
          <p:nvPr/>
        </p:nvGrpSpPr>
        <p:grpSpPr>
          <a:xfrm>
            <a:off x="5281545" y="5771240"/>
            <a:ext cx="213011" cy="213011"/>
            <a:chOff x="5032483" y="2924493"/>
            <a:chExt cx="576034" cy="576034"/>
          </a:xfrm>
          <a:effectLst/>
        </p:grpSpPr>
        <p:sp>
          <p:nvSpPr>
            <p:cNvPr id="54" name="Elipse 53">
              <a:extLst>
                <a:ext uri="{FF2B5EF4-FFF2-40B4-BE49-F238E27FC236}">
                  <a16:creationId xmlns:a16="http://schemas.microsoft.com/office/drawing/2014/main" id="{9B8BC0AC-90B8-C260-E79B-F1041FFD3AC0}"/>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5" name="Gráfico 54">
              <a:extLst>
                <a:ext uri="{FF2B5EF4-FFF2-40B4-BE49-F238E27FC236}">
                  <a16:creationId xmlns:a16="http://schemas.microsoft.com/office/drawing/2014/main" id="{04C1D8AC-2954-940C-7FF5-7F4563AB7F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2485" y="3060435"/>
              <a:ext cx="358352" cy="280166"/>
            </a:xfrm>
            <a:prstGeom prst="rect">
              <a:avLst/>
            </a:prstGeom>
          </p:spPr>
        </p:pic>
      </p:grpSp>
      <p:pic>
        <p:nvPicPr>
          <p:cNvPr id="3" name="Imagen 2">
            <a:extLst>
              <a:ext uri="{FF2B5EF4-FFF2-40B4-BE49-F238E27FC236}">
                <a16:creationId xmlns:a16="http://schemas.microsoft.com/office/drawing/2014/main" id="{5EBA1AE4-0553-0CAB-DB72-D55FF95E1603}"/>
              </a:ext>
            </a:extLst>
          </p:cNvPr>
          <p:cNvPicPr>
            <a:picLocks noChangeAspect="1"/>
          </p:cNvPicPr>
          <p:nvPr/>
        </p:nvPicPr>
        <p:blipFill rotWithShape="1">
          <a:blip r:embed="rId6"/>
          <a:srcRect l="-50196" t="-12385" r="1524" b="-14435"/>
          <a:stretch/>
        </p:blipFill>
        <p:spPr>
          <a:xfrm>
            <a:off x="-4010127" y="-829574"/>
            <a:ext cx="8529150" cy="8494668"/>
          </a:xfrm>
          <a:prstGeom prst="ellipse">
            <a:avLst/>
          </a:prstGeom>
        </p:spPr>
      </p:pic>
    </p:spTree>
    <p:extLst>
      <p:ext uri="{BB962C8B-B14F-4D97-AF65-F5344CB8AC3E}">
        <p14:creationId xmlns:p14="http://schemas.microsoft.com/office/powerpoint/2010/main" val="373371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7B90F2-A10A-8A32-CBE9-BA338CFA0B25}"/>
              </a:ext>
            </a:extLst>
          </p:cNvPr>
          <p:cNvPicPr>
            <a:picLocks noChangeAspect="1"/>
          </p:cNvPicPr>
          <p:nvPr/>
        </p:nvPicPr>
        <p:blipFill rotWithShape="1">
          <a:blip r:embed="rId2"/>
          <a:srcRect l="6981" r="10066"/>
          <a:stretch/>
        </p:blipFill>
        <p:spPr>
          <a:xfrm flipH="1">
            <a:off x="3668806" y="-644"/>
            <a:ext cx="8523194" cy="6858000"/>
          </a:xfrm>
          <a:prstGeom prst="rect">
            <a:avLst/>
          </a:prstGeom>
        </p:spPr>
      </p:pic>
      <p:pic>
        <p:nvPicPr>
          <p:cNvPr id="12" name="Imagen 11">
            <a:extLst>
              <a:ext uri="{FF2B5EF4-FFF2-40B4-BE49-F238E27FC236}">
                <a16:creationId xmlns:a16="http://schemas.microsoft.com/office/drawing/2014/main" id="{07ECA15E-67C4-4A33-2E42-B0EA8ECD9A54}"/>
              </a:ext>
            </a:extLst>
          </p:cNvPr>
          <p:cNvPicPr>
            <a:picLocks noChangeAspect="1"/>
          </p:cNvPicPr>
          <p:nvPr/>
        </p:nvPicPr>
        <p:blipFill>
          <a:blip r:embed="rId3"/>
          <a:stretch>
            <a:fillRect/>
          </a:stretch>
        </p:blipFill>
        <p:spPr>
          <a:xfrm>
            <a:off x="0" y="0"/>
            <a:ext cx="6927657" cy="6858000"/>
          </a:xfrm>
          <a:prstGeom prst="rect">
            <a:avLst/>
          </a:prstGeom>
        </p:spPr>
      </p:pic>
      <p:pic>
        <p:nvPicPr>
          <p:cNvPr id="9" name="Gráfico 8">
            <a:extLst>
              <a:ext uri="{FF2B5EF4-FFF2-40B4-BE49-F238E27FC236}">
                <a16:creationId xmlns:a16="http://schemas.microsoft.com/office/drawing/2014/main" id="{2C9A6F02-7525-2A45-1D7A-2E6945ABB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724" y="-638449"/>
            <a:ext cx="3519718" cy="3519718"/>
          </a:xfrm>
          <a:prstGeom prst="rect">
            <a:avLst/>
          </a:prstGeom>
        </p:spPr>
      </p:pic>
      <p:pic>
        <p:nvPicPr>
          <p:cNvPr id="11" name="Gráfico 10">
            <a:extLst>
              <a:ext uri="{FF2B5EF4-FFF2-40B4-BE49-F238E27FC236}">
                <a16:creationId xmlns:a16="http://schemas.microsoft.com/office/drawing/2014/main" id="{36B0C49E-6467-45A6-D07B-89C10F6BA0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11155">
            <a:off x="10759653" y="-1078776"/>
            <a:ext cx="3782180" cy="3782180"/>
          </a:xfrm>
          <a:prstGeom prst="rect">
            <a:avLst/>
          </a:prstGeom>
        </p:spPr>
      </p:pic>
      <p:sp>
        <p:nvSpPr>
          <p:cNvPr id="2" name="Título 1">
            <a:extLst>
              <a:ext uri="{FF2B5EF4-FFF2-40B4-BE49-F238E27FC236}">
                <a16:creationId xmlns:a16="http://schemas.microsoft.com/office/drawing/2014/main" id="{5B31EB25-531D-2CBC-777B-4BAE9A2B341A}"/>
              </a:ext>
            </a:extLst>
          </p:cNvPr>
          <p:cNvSpPr>
            <a:spLocks noGrp="1"/>
          </p:cNvSpPr>
          <p:nvPr>
            <p:ph type="ctrTitle"/>
          </p:nvPr>
        </p:nvSpPr>
        <p:spPr/>
        <p:txBody>
          <a:bodyPr/>
          <a:lstStyle/>
          <a:p>
            <a:r>
              <a:rPr lang="es-CO"/>
              <a:t>     </a:t>
            </a:r>
          </a:p>
        </p:txBody>
      </p:sp>
      <p:cxnSp>
        <p:nvCxnSpPr>
          <p:cNvPr id="15" name="Conector recto 14">
            <a:extLst>
              <a:ext uri="{FF2B5EF4-FFF2-40B4-BE49-F238E27FC236}">
                <a16:creationId xmlns:a16="http://schemas.microsoft.com/office/drawing/2014/main" id="{984F3DE3-E8B5-83B5-9096-C57CC68DFBDB}"/>
              </a:ext>
            </a:extLst>
          </p:cNvPr>
          <p:cNvCxnSpPr>
            <a:cxnSpLocks/>
          </p:cNvCxnSpPr>
          <p:nvPr/>
        </p:nvCxnSpPr>
        <p:spPr>
          <a:xfrm>
            <a:off x="5386388" y="6374167"/>
            <a:ext cx="6805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81A9644C-F10B-A43C-A2D2-58FB6A9CF8F3}"/>
              </a:ext>
            </a:extLst>
          </p:cNvPr>
          <p:cNvSpPr txBox="1"/>
          <p:nvPr/>
        </p:nvSpPr>
        <p:spPr>
          <a:xfrm>
            <a:off x="479744" y="4445156"/>
            <a:ext cx="4639416" cy="1477328"/>
          </a:xfrm>
          <a:prstGeom prst="rect">
            <a:avLst/>
          </a:prstGeom>
          <a:noFill/>
        </p:spPr>
        <p:txBody>
          <a:bodyPr wrap="square" lIns="91440" tIns="45720" rIns="91440" bIns="45720" rtlCol="0" anchor="t">
            <a:spAutoFit/>
          </a:bodyPr>
          <a:lstStyle/>
          <a:p>
            <a:r>
              <a:rPr lang="es-MX" sz="4500" b="1" dirty="0">
                <a:solidFill>
                  <a:schemeClr val="bg1"/>
                </a:solidFill>
                <a:latin typeface="Nunito Sans" pitchFamily="2" charset="77"/>
              </a:rPr>
              <a:t>Título </a:t>
            </a:r>
            <a:endParaRPr lang="es-ES" b="1" dirty="0">
              <a:solidFill>
                <a:schemeClr val="bg1"/>
              </a:solidFill>
              <a:latin typeface="Nunito Sans" pitchFamily="2" charset="77"/>
              <a:ea typeface="Calibri" panose="020F0502020204030204"/>
              <a:cs typeface="Calibri" panose="020F0502020204030204"/>
            </a:endParaRPr>
          </a:p>
          <a:p>
            <a:r>
              <a:rPr lang="es-MX" sz="4500" b="1" dirty="0">
                <a:solidFill>
                  <a:schemeClr val="bg1"/>
                </a:solidFill>
                <a:latin typeface="Nunito Sans" pitchFamily="2" charset="77"/>
              </a:rPr>
              <a:t>Destacado</a:t>
            </a:r>
            <a:endParaRPr lang="es-ES" b="1" dirty="0">
              <a:solidFill>
                <a:schemeClr val="bg1"/>
              </a:solidFill>
              <a:latin typeface="Nunito Sans" pitchFamily="2" charset="77"/>
              <a:ea typeface="Calibri" panose="020F0502020204030204"/>
              <a:cs typeface="Calibri" panose="020F0502020204030204"/>
            </a:endParaRPr>
          </a:p>
        </p:txBody>
      </p:sp>
      <p:pic>
        <p:nvPicPr>
          <p:cNvPr id="25" name="Gráfico 24">
            <a:extLst>
              <a:ext uri="{FF2B5EF4-FFF2-40B4-BE49-F238E27FC236}">
                <a16:creationId xmlns:a16="http://schemas.microsoft.com/office/drawing/2014/main" id="{3F71740E-CFFC-5C0F-0B8F-8164D2FDC4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9744" y="6198086"/>
            <a:ext cx="1738773" cy="352157"/>
          </a:xfrm>
          <a:prstGeom prst="rect">
            <a:avLst/>
          </a:prstGeom>
        </p:spPr>
      </p:pic>
      <p:sp>
        <p:nvSpPr>
          <p:cNvPr id="23" name="CuadroTexto 22">
            <a:extLst>
              <a:ext uri="{FF2B5EF4-FFF2-40B4-BE49-F238E27FC236}">
                <a16:creationId xmlns:a16="http://schemas.microsoft.com/office/drawing/2014/main" id="{CACBE2E6-E382-4270-535C-5CA94FAAF1DE}"/>
              </a:ext>
            </a:extLst>
          </p:cNvPr>
          <p:cNvSpPr txBox="1"/>
          <p:nvPr/>
        </p:nvSpPr>
        <p:spPr>
          <a:xfrm>
            <a:off x="92951" y="6235664"/>
            <a:ext cx="2541533" cy="276999"/>
          </a:xfrm>
          <a:prstGeom prst="rect">
            <a:avLst/>
          </a:prstGeom>
          <a:noFill/>
        </p:spPr>
        <p:txBody>
          <a:bodyPr wrap="square" lIns="91440" tIns="45720" rIns="91440" bIns="45720" rtlCol="0" anchor="t">
            <a:spAutoFit/>
          </a:bodyPr>
          <a:lstStyle/>
          <a:p>
            <a:pPr algn="ctr"/>
            <a:r>
              <a:rPr lang="es-CO" sz="1200" dirty="0">
                <a:solidFill>
                  <a:schemeClr val="bg1"/>
                </a:solidFill>
                <a:latin typeface="Nunito Sans" pitchFamily="2" charset="77"/>
              </a:rPr>
              <a:t>Fecha</a:t>
            </a:r>
            <a:endParaRPr lang="es-ES" dirty="0">
              <a:solidFill>
                <a:schemeClr val="bg1"/>
              </a:solidFill>
              <a:latin typeface="Nunito Sans" pitchFamily="2" charset="77"/>
            </a:endParaRPr>
          </a:p>
        </p:txBody>
      </p:sp>
      <p:sp>
        <p:nvSpPr>
          <p:cNvPr id="3" name="CuadroTexto 2">
            <a:extLst>
              <a:ext uri="{FF2B5EF4-FFF2-40B4-BE49-F238E27FC236}">
                <a16:creationId xmlns:a16="http://schemas.microsoft.com/office/drawing/2014/main" id="{E23AED48-7BF6-CD97-1DA1-6802429277B8}"/>
              </a:ext>
            </a:extLst>
          </p:cNvPr>
          <p:cNvSpPr txBox="1"/>
          <p:nvPr/>
        </p:nvSpPr>
        <p:spPr>
          <a:xfrm>
            <a:off x="553453" y="3820010"/>
            <a:ext cx="1591353" cy="461665"/>
          </a:xfrm>
          <a:prstGeom prst="rect">
            <a:avLst/>
          </a:prstGeom>
          <a:noFill/>
        </p:spPr>
        <p:txBody>
          <a:bodyPr wrap="square" lIns="91440" tIns="45720" rIns="91440" bIns="45720" rtlCol="0" anchor="t">
            <a:spAutoFit/>
          </a:bodyPr>
          <a:lstStyle/>
          <a:p>
            <a:r>
              <a:rPr lang="es-MX" sz="2400" b="1" dirty="0">
                <a:solidFill>
                  <a:schemeClr val="bg1"/>
                </a:solidFill>
                <a:latin typeface="Nunito Sans" pitchFamily="2" charset="77"/>
              </a:rPr>
              <a:t>Título</a:t>
            </a:r>
          </a:p>
        </p:txBody>
      </p:sp>
      <p:cxnSp>
        <p:nvCxnSpPr>
          <p:cNvPr id="6" name="Conector recto 5">
            <a:extLst>
              <a:ext uri="{FF2B5EF4-FFF2-40B4-BE49-F238E27FC236}">
                <a16:creationId xmlns:a16="http://schemas.microsoft.com/office/drawing/2014/main" id="{06303CEC-8E9D-FB41-A3D4-8CF51B5152A4}"/>
              </a:ext>
            </a:extLst>
          </p:cNvPr>
          <p:cNvCxnSpPr>
            <a:cxnSpLocks/>
          </p:cNvCxnSpPr>
          <p:nvPr/>
        </p:nvCxnSpPr>
        <p:spPr>
          <a:xfrm>
            <a:off x="598236" y="4280721"/>
            <a:ext cx="15465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98D1DDFD-422F-73DC-77E3-ECA8E227841F}"/>
              </a:ext>
            </a:extLst>
          </p:cNvPr>
          <p:cNvPicPr>
            <a:picLocks noChangeAspect="1"/>
          </p:cNvPicPr>
          <p:nvPr/>
        </p:nvPicPr>
        <p:blipFill>
          <a:blip r:embed="rId10"/>
          <a:stretch>
            <a:fillRect/>
          </a:stretch>
        </p:blipFill>
        <p:spPr>
          <a:xfrm>
            <a:off x="553453" y="507433"/>
            <a:ext cx="1329305" cy="1154700"/>
          </a:xfrm>
          <a:prstGeom prst="rect">
            <a:avLst/>
          </a:prstGeom>
        </p:spPr>
      </p:pic>
    </p:spTree>
    <p:extLst>
      <p:ext uri="{BB962C8B-B14F-4D97-AF65-F5344CB8AC3E}">
        <p14:creationId xmlns:p14="http://schemas.microsoft.com/office/powerpoint/2010/main" val="302038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89D6EE1-456D-D727-24AE-00A9BB88AEF9}"/>
              </a:ext>
            </a:extLst>
          </p:cNvPr>
          <p:cNvSpPr txBox="1"/>
          <p:nvPr/>
        </p:nvSpPr>
        <p:spPr>
          <a:xfrm>
            <a:off x="5199728" y="1276606"/>
            <a:ext cx="5290742" cy="477054"/>
          </a:xfrm>
          <a:prstGeom prst="rect">
            <a:avLst/>
          </a:prstGeom>
          <a:noFill/>
        </p:spPr>
        <p:txBody>
          <a:bodyPr wrap="square" lIns="91440" tIns="45720" rIns="91440" bIns="45720" rtlCol="0" anchor="t">
            <a:spAutoFit/>
          </a:bodyPr>
          <a:lstStyle/>
          <a:p>
            <a:r>
              <a:rPr lang="es-CO" sz="2500" b="1" dirty="0">
                <a:solidFill>
                  <a:schemeClr val="tx1">
                    <a:lumMod val="65000"/>
                    <a:lumOff val="35000"/>
                  </a:schemeClr>
                </a:solidFill>
                <a:latin typeface="Nunito Sans" pitchFamily="2" charset="77"/>
              </a:rPr>
              <a:t>Subtítulo tema destacado</a:t>
            </a:r>
          </a:p>
        </p:txBody>
      </p:sp>
      <p:sp>
        <p:nvSpPr>
          <p:cNvPr id="15" name="CuadroTexto 14">
            <a:extLst>
              <a:ext uri="{FF2B5EF4-FFF2-40B4-BE49-F238E27FC236}">
                <a16:creationId xmlns:a16="http://schemas.microsoft.com/office/drawing/2014/main" id="{508675FE-A253-AD84-FD08-6FBD4ABEBEB1}"/>
              </a:ext>
            </a:extLst>
          </p:cNvPr>
          <p:cNvSpPr txBox="1"/>
          <p:nvPr/>
        </p:nvSpPr>
        <p:spPr>
          <a:xfrm>
            <a:off x="5199728" y="3617949"/>
            <a:ext cx="5290742" cy="477054"/>
          </a:xfrm>
          <a:prstGeom prst="rect">
            <a:avLst/>
          </a:prstGeom>
          <a:noFill/>
        </p:spPr>
        <p:txBody>
          <a:bodyPr wrap="square" lIns="91440" tIns="45720" rIns="91440" bIns="45720" rtlCol="0" anchor="t">
            <a:spAutoFit/>
          </a:bodyPr>
          <a:lstStyle/>
          <a:p>
            <a:r>
              <a:rPr lang="es-CO" sz="2500" b="1" dirty="0">
                <a:solidFill>
                  <a:schemeClr val="tx1">
                    <a:lumMod val="65000"/>
                    <a:lumOff val="35000"/>
                  </a:schemeClr>
                </a:solidFill>
                <a:latin typeface="Nunito Sans" pitchFamily="2" charset="77"/>
              </a:rPr>
              <a:t>Subtítulo tema destacado</a:t>
            </a:r>
            <a:endParaRPr lang="es-ES" b="1" dirty="0">
              <a:solidFill>
                <a:schemeClr val="tx1">
                  <a:lumMod val="65000"/>
                  <a:lumOff val="35000"/>
                </a:schemeClr>
              </a:solidFill>
              <a:latin typeface="Nunito Sans" pitchFamily="2" charset="77"/>
            </a:endParaRPr>
          </a:p>
        </p:txBody>
      </p:sp>
      <p:sp>
        <p:nvSpPr>
          <p:cNvPr id="19" name="CuadroTexto 18">
            <a:extLst>
              <a:ext uri="{FF2B5EF4-FFF2-40B4-BE49-F238E27FC236}">
                <a16:creationId xmlns:a16="http://schemas.microsoft.com/office/drawing/2014/main" id="{9E232C33-79D4-8C15-1C4E-ABD685AC7B3E}"/>
              </a:ext>
            </a:extLst>
          </p:cNvPr>
          <p:cNvSpPr txBox="1"/>
          <p:nvPr/>
        </p:nvSpPr>
        <p:spPr>
          <a:xfrm>
            <a:off x="5197642" y="1856280"/>
            <a:ext cx="6295738" cy="1569660"/>
          </a:xfrm>
          <a:prstGeom prst="rect">
            <a:avLst/>
          </a:prstGeom>
          <a:noFill/>
        </p:spPr>
        <p:txBody>
          <a:bodyPr wrap="square" lIns="91440" tIns="45720" rIns="91440" bIns="45720" rtlCol="0" anchor="t">
            <a:spAutoFit/>
          </a:bodyPr>
          <a:lstStyle/>
          <a:p>
            <a:r>
              <a:rPr lang="es-MX" sz="1600" dirty="0">
                <a:solidFill>
                  <a:schemeClr val="tx1">
                    <a:lumMod val="65000"/>
                    <a:lumOff val="35000"/>
                  </a:schemeClr>
                </a:solidFill>
                <a:latin typeface="Nunito Sans" pitchFamily="2" charset="77"/>
                <a:ea typeface="Open Sans"/>
                <a:cs typeface="Open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sp>
        <p:nvSpPr>
          <p:cNvPr id="20" name="CuadroTexto 19">
            <a:extLst>
              <a:ext uri="{FF2B5EF4-FFF2-40B4-BE49-F238E27FC236}">
                <a16:creationId xmlns:a16="http://schemas.microsoft.com/office/drawing/2014/main" id="{8BEECCF1-9B00-8EE2-B574-7327552E09EC}"/>
              </a:ext>
            </a:extLst>
          </p:cNvPr>
          <p:cNvSpPr txBox="1"/>
          <p:nvPr/>
        </p:nvSpPr>
        <p:spPr>
          <a:xfrm>
            <a:off x="5199728" y="4196384"/>
            <a:ext cx="6563140" cy="1815882"/>
          </a:xfrm>
          <a:prstGeom prst="rect">
            <a:avLst/>
          </a:prstGeom>
          <a:noFill/>
        </p:spPr>
        <p:txBody>
          <a:bodyPr wrap="square" lIns="91440" tIns="45720" rIns="91440" bIns="45720" rtlCol="0" anchor="t">
            <a:spAutoFit/>
          </a:bodyPr>
          <a:lstStyle/>
          <a:p>
            <a:r>
              <a:rPr lang="es-MX" sz="1600" dirty="0">
                <a:solidFill>
                  <a:schemeClr val="tx1">
                    <a:lumMod val="65000"/>
                    <a:lumOff val="35000"/>
                  </a:schemeClr>
                </a:solidFill>
                <a:latin typeface="Nunito Sans"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lang="es-ES" dirty="0">
              <a:solidFill>
                <a:schemeClr val="tx1">
                  <a:lumMod val="65000"/>
                  <a:lumOff val="35000"/>
                </a:schemeClr>
              </a:solidFill>
              <a:latin typeface="Nunito Sans" pitchFamily="2" charset="77"/>
              <a:ea typeface="Calibri" panose="020F0502020204030204"/>
              <a:cs typeface="Calibri" panose="020F0502020204030204"/>
            </a:endParaRPr>
          </a:p>
        </p:txBody>
      </p:sp>
      <p:grpSp>
        <p:nvGrpSpPr>
          <p:cNvPr id="5" name="Grupo 4">
            <a:extLst>
              <a:ext uri="{FF2B5EF4-FFF2-40B4-BE49-F238E27FC236}">
                <a16:creationId xmlns:a16="http://schemas.microsoft.com/office/drawing/2014/main" id="{FBB9846E-B1F5-9BAA-394A-7F8310458817}"/>
              </a:ext>
            </a:extLst>
          </p:cNvPr>
          <p:cNvGrpSpPr/>
          <p:nvPr/>
        </p:nvGrpSpPr>
        <p:grpSpPr>
          <a:xfrm>
            <a:off x="3269051" y="0"/>
            <a:ext cx="1629560" cy="6858000"/>
            <a:chOff x="3269051" y="0"/>
            <a:chExt cx="1629560" cy="6858000"/>
          </a:xfrm>
        </p:grpSpPr>
        <p:pic>
          <p:nvPicPr>
            <p:cNvPr id="24" name="Gráfico 23">
              <a:extLst>
                <a:ext uri="{FF2B5EF4-FFF2-40B4-BE49-F238E27FC236}">
                  <a16:creationId xmlns:a16="http://schemas.microsoft.com/office/drawing/2014/main" id="{D3B0033F-6B69-BD6F-1462-1B0F93384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9051" y="0"/>
              <a:ext cx="1583102" cy="6858000"/>
            </a:xfrm>
            <a:prstGeom prst="rect">
              <a:avLst/>
            </a:prstGeom>
          </p:spPr>
        </p:pic>
        <p:sp>
          <p:nvSpPr>
            <p:cNvPr id="25" name="Elipse 24">
              <a:extLst>
                <a:ext uri="{FF2B5EF4-FFF2-40B4-BE49-F238E27FC236}">
                  <a16:creationId xmlns:a16="http://schemas.microsoft.com/office/drawing/2014/main" id="{1ACFEB38-A101-39E6-623D-1C5C64A8D3EA}"/>
                </a:ext>
              </a:extLst>
            </p:cNvPr>
            <p:cNvSpPr/>
            <p:nvPr/>
          </p:nvSpPr>
          <p:spPr>
            <a:xfrm>
              <a:off x="4314441" y="1412232"/>
              <a:ext cx="205801" cy="205801"/>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Elipse 25">
              <a:extLst>
                <a:ext uri="{FF2B5EF4-FFF2-40B4-BE49-F238E27FC236}">
                  <a16:creationId xmlns:a16="http://schemas.microsoft.com/office/drawing/2014/main" id="{821A94D8-4A5B-9BA4-3377-B1CBEF5280C6}"/>
                </a:ext>
              </a:extLst>
            </p:cNvPr>
            <p:cNvSpPr/>
            <p:nvPr/>
          </p:nvSpPr>
          <p:spPr>
            <a:xfrm>
              <a:off x="4692810" y="3753575"/>
              <a:ext cx="205801" cy="205801"/>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9" name="Imagen 8">
            <a:extLst>
              <a:ext uri="{FF2B5EF4-FFF2-40B4-BE49-F238E27FC236}">
                <a16:creationId xmlns:a16="http://schemas.microsoft.com/office/drawing/2014/main" id="{B54D6C6F-DAAF-DD65-D2EC-B181B5DE11F9}"/>
              </a:ext>
            </a:extLst>
          </p:cNvPr>
          <p:cNvPicPr>
            <a:picLocks noChangeAspect="1"/>
          </p:cNvPicPr>
          <p:nvPr/>
        </p:nvPicPr>
        <p:blipFill rotWithShape="1">
          <a:blip r:embed="rId4"/>
          <a:srcRect l="-38111" t="-11125" r="57054" b="-14456"/>
          <a:stretch/>
        </p:blipFill>
        <p:spPr>
          <a:xfrm>
            <a:off x="-4010127" y="-829574"/>
            <a:ext cx="8529150" cy="8494668"/>
          </a:xfrm>
          <a:prstGeom prst="ellipse">
            <a:avLst/>
          </a:prstGeom>
        </p:spPr>
      </p:pic>
    </p:spTree>
    <p:extLst>
      <p:ext uri="{BB962C8B-B14F-4D97-AF65-F5344CB8AC3E}">
        <p14:creationId xmlns:p14="http://schemas.microsoft.com/office/powerpoint/2010/main" val="1812086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E0386E2-FE37-9481-89A8-E779C3EA509A}"/>
              </a:ext>
            </a:extLst>
          </p:cNvPr>
          <p:cNvSpPr txBox="1"/>
          <p:nvPr/>
        </p:nvSpPr>
        <p:spPr>
          <a:xfrm>
            <a:off x="784169" y="1823056"/>
            <a:ext cx="10317621" cy="1477328"/>
          </a:xfrm>
          <a:prstGeom prst="rect">
            <a:avLst/>
          </a:prstGeom>
          <a:noFill/>
        </p:spPr>
        <p:txBody>
          <a:bodyPr wrap="square" lIns="91440" tIns="45720" rIns="91440" bIns="45720" rtlCol="0" anchor="t">
            <a:spAutoFit/>
          </a:bodyPr>
          <a:lstStyle/>
          <a:p>
            <a:r>
              <a:rPr lang="es-MX" dirty="0">
                <a:solidFill>
                  <a:schemeClr val="bg1"/>
                </a:solidFill>
                <a:latin typeface="Nunito Sans" pitchFamily="2" charset="77"/>
              </a:rPr>
              <a:t>El MinInterior ejerce inspección, vigilancia y control al nivel 3 y nivel 4, y también a gobernaciones y alcaldías delegadas (estas son las que inspeccionan, vigilan y controlan el nivel 1 y nivel 2). </a:t>
            </a:r>
          </a:p>
          <a:p>
            <a:endParaRPr lang="es-MX" dirty="0">
              <a:solidFill>
                <a:schemeClr val="bg1"/>
              </a:solidFill>
              <a:latin typeface="Nunito Sans" pitchFamily="2" charset="77"/>
            </a:endParaRPr>
          </a:p>
          <a:p>
            <a:r>
              <a:rPr lang="es-MX" dirty="0">
                <a:solidFill>
                  <a:schemeClr val="bg1"/>
                </a:solidFill>
                <a:latin typeface="Nunito Sans" pitchFamily="2" charset="77"/>
              </a:rPr>
              <a:t>Todas las Gobernaciones ejercen IVC, pero no todas las alcaldías ejercen IVC. ¿Quién delega? Las Gobernaciones. </a:t>
            </a:r>
          </a:p>
        </p:txBody>
      </p:sp>
      <p:sp>
        <p:nvSpPr>
          <p:cNvPr id="5" name="CuadroTexto 4">
            <a:extLst>
              <a:ext uri="{FF2B5EF4-FFF2-40B4-BE49-F238E27FC236}">
                <a16:creationId xmlns:a16="http://schemas.microsoft.com/office/drawing/2014/main" id="{AAAF5109-8E28-9276-B589-ECAC31D7DFA7}"/>
              </a:ext>
            </a:extLst>
          </p:cNvPr>
          <p:cNvSpPr txBox="1"/>
          <p:nvPr/>
        </p:nvSpPr>
        <p:spPr>
          <a:xfrm>
            <a:off x="784169" y="3782553"/>
            <a:ext cx="4252465" cy="400110"/>
          </a:xfrm>
          <a:prstGeom prst="rect">
            <a:avLst/>
          </a:prstGeom>
          <a:noFill/>
        </p:spPr>
        <p:txBody>
          <a:bodyPr wrap="square" lIns="91440" tIns="45720" rIns="91440" bIns="45720" rtlCol="0" anchor="t">
            <a:spAutoFit/>
          </a:bodyPr>
          <a:lstStyle/>
          <a:p>
            <a:r>
              <a:rPr lang="es-CO" sz="2000" b="1" dirty="0">
                <a:solidFill>
                  <a:schemeClr val="bg1"/>
                </a:solidFill>
                <a:latin typeface="Nunito Sans" pitchFamily="2" charset="77"/>
              </a:rPr>
              <a:t>SUBTÍTULO</a:t>
            </a:r>
          </a:p>
        </p:txBody>
      </p:sp>
      <p:cxnSp>
        <p:nvCxnSpPr>
          <p:cNvPr id="6" name="Conector recto 5">
            <a:extLst>
              <a:ext uri="{FF2B5EF4-FFF2-40B4-BE49-F238E27FC236}">
                <a16:creationId xmlns:a16="http://schemas.microsoft.com/office/drawing/2014/main" id="{7EEC6F36-237E-C2E7-789D-0AD7AF6D3DDD}"/>
              </a:ext>
            </a:extLst>
          </p:cNvPr>
          <p:cNvCxnSpPr>
            <a:cxnSpLocks/>
          </p:cNvCxnSpPr>
          <p:nvPr/>
        </p:nvCxnSpPr>
        <p:spPr>
          <a:xfrm>
            <a:off x="3404705" y="1472656"/>
            <a:ext cx="56265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D1356446-33B1-04FF-0DA1-C313492C4DF7}"/>
              </a:ext>
            </a:extLst>
          </p:cNvPr>
          <p:cNvSpPr txBox="1"/>
          <p:nvPr/>
        </p:nvSpPr>
        <p:spPr>
          <a:xfrm>
            <a:off x="2992691" y="904886"/>
            <a:ext cx="6450576" cy="477054"/>
          </a:xfrm>
          <a:prstGeom prst="rect">
            <a:avLst/>
          </a:prstGeom>
          <a:noFill/>
        </p:spPr>
        <p:txBody>
          <a:bodyPr wrap="square" lIns="91440" tIns="45720" rIns="91440" bIns="45720" rtlCol="0" anchor="t">
            <a:spAutoFit/>
          </a:bodyPr>
          <a:lstStyle/>
          <a:p>
            <a:pPr algn="ctr"/>
            <a:r>
              <a:rPr lang="es-CO" sz="2500" b="1" dirty="0">
                <a:solidFill>
                  <a:schemeClr val="bg1"/>
                </a:solidFill>
                <a:latin typeface="Nunito Sans" pitchFamily="2" charset="77"/>
              </a:rPr>
              <a:t>TÍTULO TEMA DESCADO (LISTADOS)</a:t>
            </a:r>
            <a:endParaRPr lang="es-ES" b="1" dirty="0">
              <a:solidFill>
                <a:schemeClr val="bg1"/>
              </a:solidFill>
              <a:latin typeface="Nunito Sans" pitchFamily="2" charset="77"/>
              <a:ea typeface="Calibri"/>
              <a:cs typeface="Calibri"/>
            </a:endParaRPr>
          </a:p>
        </p:txBody>
      </p:sp>
      <p:sp>
        <p:nvSpPr>
          <p:cNvPr id="8" name="CuadroTexto 7">
            <a:extLst>
              <a:ext uri="{FF2B5EF4-FFF2-40B4-BE49-F238E27FC236}">
                <a16:creationId xmlns:a16="http://schemas.microsoft.com/office/drawing/2014/main" id="{D590C96E-977B-9230-52D1-7C64A3B204A0}"/>
              </a:ext>
            </a:extLst>
          </p:cNvPr>
          <p:cNvSpPr txBox="1"/>
          <p:nvPr/>
        </p:nvSpPr>
        <p:spPr>
          <a:xfrm>
            <a:off x="784169" y="4428842"/>
            <a:ext cx="10317621" cy="1477328"/>
          </a:xfrm>
          <a:prstGeom prst="rect">
            <a:avLst/>
          </a:prstGeom>
          <a:noFill/>
        </p:spPr>
        <p:txBody>
          <a:bodyPr wrap="square" lIns="91440" tIns="45720" rIns="91440" bIns="45720" rtlCol="0" anchor="t">
            <a:spAutoFit/>
          </a:bodyPr>
          <a:lstStyle/>
          <a:p>
            <a:r>
              <a:rPr lang="es-MX" dirty="0">
                <a:solidFill>
                  <a:schemeClr val="bg1"/>
                </a:solidFill>
                <a:latin typeface="Nunito Sans" pitchFamily="2" charset="77"/>
              </a:rPr>
              <a:t>El MinInterior ejerce inspección, vigilancia y control al nivel 3 y nivel 4, y también a gobernaciones y alcaldías delegadas (estas son las que inspeccionan, vigilan y controlan el nivel 1 y nivel 2). </a:t>
            </a:r>
          </a:p>
          <a:p>
            <a:endParaRPr lang="es-MX" dirty="0">
              <a:solidFill>
                <a:schemeClr val="bg1"/>
              </a:solidFill>
              <a:latin typeface="Nunito Sans" pitchFamily="2" charset="77"/>
            </a:endParaRPr>
          </a:p>
          <a:p>
            <a:r>
              <a:rPr lang="es-MX" dirty="0">
                <a:solidFill>
                  <a:schemeClr val="bg1"/>
                </a:solidFill>
                <a:latin typeface="Nunito Sans" pitchFamily="2" charset="77"/>
              </a:rPr>
              <a:t>Todas las Gobernaciones ejercen IVC, pero no todas las alcaldías ejercen IVC. ¿Quién delega? Las Gobernaciones. </a:t>
            </a:r>
          </a:p>
        </p:txBody>
      </p:sp>
      <p:cxnSp>
        <p:nvCxnSpPr>
          <p:cNvPr id="9" name="Conector recto 8">
            <a:extLst>
              <a:ext uri="{FF2B5EF4-FFF2-40B4-BE49-F238E27FC236}">
                <a16:creationId xmlns:a16="http://schemas.microsoft.com/office/drawing/2014/main" id="{D078E297-407B-594C-D58D-09FA42B6B30B}"/>
              </a:ext>
            </a:extLst>
          </p:cNvPr>
          <p:cNvCxnSpPr>
            <a:cxnSpLocks/>
          </p:cNvCxnSpPr>
          <p:nvPr/>
        </p:nvCxnSpPr>
        <p:spPr>
          <a:xfrm>
            <a:off x="858510" y="4223670"/>
            <a:ext cx="30060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13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CB82377C-67EC-74B2-6A5E-5696072D32CB}"/>
              </a:ext>
            </a:extLst>
          </p:cNvPr>
          <p:cNvSpPr txBox="1"/>
          <p:nvPr/>
        </p:nvSpPr>
        <p:spPr>
          <a:xfrm>
            <a:off x="784169" y="2028228"/>
            <a:ext cx="10317621" cy="1477328"/>
          </a:xfrm>
          <a:prstGeom prst="rect">
            <a:avLst/>
          </a:prstGeom>
          <a:noFill/>
        </p:spPr>
        <p:txBody>
          <a:bodyPr wrap="square" lIns="91440" tIns="45720" rIns="91440" bIns="45720" rtlCol="0" anchor="t">
            <a:spAutoFit/>
          </a:bodyPr>
          <a:lstStyle/>
          <a:p>
            <a:r>
              <a:rPr lang="es-MX" dirty="0">
                <a:solidFill>
                  <a:schemeClr val="tx1">
                    <a:lumMod val="65000"/>
                    <a:lumOff val="35000"/>
                  </a:schemeClr>
                </a:solidFill>
                <a:latin typeface="Nunito Sans" pitchFamily="2" charset="77"/>
              </a:rPr>
              <a:t>El MinInterior ejerce inspección, vigilancia y control al nivel 3 y nivel 4, y también a gobernaciones y alcaldías delegadas (estas son las que inspeccionan, vigilan y controlan el nivel 1 y nivel 2). </a:t>
            </a:r>
          </a:p>
          <a:p>
            <a:endParaRPr lang="es-MX" dirty="0">
              <a:solidFill>
                <a:schemeClr val="tx1">
                  <a:lumMod val="65000"/>
                  <a:lumOff val="35000"/>
                </a:schemeClr>
              </a:solidFill>
              <a:latin typeface="Nunito Sans" pitchFamily="2" charset="77"/>
            </a:endParaRPr>
          </a:p>
          <a:p>
            <a:r>
              <a:rPr lang="es-MX" dirty="0">
                <a:solidFill>
                  <a:schemeClr val="tx1">
                    <a:lumMod val="65000"/>
                    <a:lumOff val="35000"/>
                  </a:schemeClr>
                </a:solidFill>
                <a:latin typeface="Nunito Sans" pitchFamily="2" charset="77"/>
              </a:rPr>
              <a:t>Todas las Gobernaciones ejercen IVC, pero no todas las alcaldías ejercen IVC. ¿Quién delega? Las Gobernaciones. </a:t>
            </a:r>
          </a:p>
        </p:txBody>
      </p:sp>
      <p:sp>
        <p:nvSpPr>
          <p:cNvPr id="14" name="CuadroTexto 13">
            <a:extLst>
              <a:ext uri="{FF2B5EF4-FFF2-40B4-BE49-F238E27FC236}">
                <a16:creationId xmlns:a16="http://schemas.microsoft.com/office/drawing/2014/main" id="{346E3D89-DCE7-6938-5A0F-9F44ABF75A04}"/>
              </a:ext>
            </a:extLst>
          </p:cNvPr>
          <p:cNvSpPr txBox="1"/>
          <p:nvPr/>
        </p:nvSpPr>
        <p:spPr>
          <a:xfrm>
            <a:off x="784169" y="3654583"/>
            <a:ext cx="4252465" cy="400110"/>
          </a:xfrm>
          <a:prstGeom prst="rect">
            <a:avLst/>
          </a:prstGeom>
          <a:noFill/>
        </p:spPr>
        <p:txBody>
          <a:bodyPr wrap="square" lIns="91440" tIns="45720" rIns="91440" bIns="45720" rtlCol="0" anchor="t">
            <a:spAutoFit/>
          </a:bodyPr>
          <a:lstStyle/>
          <a:p>
            <a:r>
              <a:rPr lang="es-CO" sz="2000" b="1">
                <a:solidFill>
                  <a:srgbClr val="D23B46"/>
                </a:solidFill>
                <a:latin typeface="Nunito Sans" pitchFamily="2" charset="77"/>
              </a:rPr>
              <a:t>SUBTÍTULO</a:t>
            </a:r>
          </a:p>
        </p:txBody>
      </p:sp>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3404705" y="1472656"/>
            <a:ext cx="562654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20B902E9-F6A4-FEF1-06A7-0D317B41AAFE}"/>
              </a:ext>
            </a:extLst>
          </p:cNvPr>
          <p:cNvSpPr txBox="1"/>
          <p:nvPr/>
        </p:nvSpPr>
        <p:spPr>
          <a:xfrm>
            <a:off x="3365453" y="904886"/>
            <a:ext cx="5969107" cy="477054"/>
          </a:xfrm>
          <a:prstGeom prst="rect">
            <a:avLst/>
          </a:prstGeom>
          <a:noFill/>
        </p:spPr>
        <p:txBody>
          <a:bodyPr wrap="square" lIns="91440" tIns="45720" rIns="91440" bIns="45720" rtlCol="0" anchor="t">
            <a:spAutoFit/>
          </a:bodyPr>
          <a:lstStyle/>
          <a:p>
            <a:r>
              <a:rPr lang="es-CO" sz="2500" b="1" dirty="0">
                <a:solidFill>
                  <a:srgbClr val="D23B46"/>
                </a:solidFill>
                <a:latin typeface="Nunito Sans" pitchFamily="2" charset="77"/>
              </a:rPr>
              <a:t>TÍTULO TEMA DESCADO (LISTADOS)</a:t>
            </a:r>
            <a:endParaRPr lang="es-ES" dirty="0">
              <a:solidFill>
                <a:srgbClr val="D23B46"/>
              </a:solidFill>
              <a:latin typeface="Nunito Sans" pitchFamily="2" charset="77"/>
              <a:ea typeface="Calibri"/>
              <a:cs typeface="Calibri"/>
            </a:endParaRPr>
          </a:p>
        </p:txBody>
      </p:sp>
      <p:sp>
        <p:nvSpPr>
          <p:cNvPr id="4" name="CuadroTexto 3">
            <a:extLst>
              <a:ext uri="{FF2B5EF4-FFF2-40B4-BE49-F238E27FC236}">
                <a16:creationId xmlns:a16="http://schemas.microsoft.com/office/drawing/2014/main" id="{32EFCA19-EFBC-D433-DE0D-13D897254429}"/>
              </a:ext>
            </a:extLst>
          </p:cNvPr>
          <p:cNvSpPr txBox="1"/>
          <p:nvPr/>
        </p:nvSpPr>
        <p:spPr>
          <a:xfrm>
            <a:off x="784169" y="4360691"/>
            <a:ext cx="10317621" cy="1477328"/>
          </a:xfrm>
          <a:prstGeom prst="rect">
            <a:avLst/>
          </a:prstGeom>
          <a:noFill/>
        </p:spPr>
        <p:txBody>
          <a:bodyPr wrap="square" lIns="91440" tIns="45720" rIns="91440" bIns="45720" rtlCol="0" anchor="t">
            <a:spAutoFit/>
          </a:bodyPr>
          <a:lstStyle/>
          <a:p>
            <a:r>
              <a:rPr lang="es-MX">
                <a:solidFill>
                  <a:schemeClr val="tx1">
                    <a:lumMod val="65000"/>
                    <a:lumOff val="35000"/>
                  </a:schemeClr>
                </a:solidFill>
                <a:latin typeface="Nunito Sans" pitchFamily="2" charset="77"/>
              </a:rPr>
              <a:t>El </a:t>
            </a:r>
            <a:r>
              <a:rPr lang="es-MX" err="1">
                <a:solidFill>
                  <a:schemeClr val="tx1">
                    <a:lumMod val="65000"/>
                    <a:lumOff val="35000"/>
                  </a:schemeClr>
                </a:solidFill>
                <a:latin typeface="Nunito Sans" pitchFamily="2" charset="77"/>
              </a:rPr>
              <a:t>MinInterior</a:t>
            </a:r>
            <a:r>
              <a:rPr lang="es-MX">
                <a:solidFill>
                  <a:schemeClr val="tx1">
                    <a:lumMod val="65000"/>
                    <a:lumOff val="35000"/>
                  </a:schemeClr>
                </a:solidFill>
                <a:latin typeface="Nunito Sans" pitchFamily="2" charset="77"/>
              </a:rPr>
              <a:t> ejerce inspección, vigilancia y control al nivel 3 y nivel 4, y también a gobernaciones y alcaldías delegadas (estas son las que inspeccionan, vigilan y controlan el nivel 1 y nivel 2). </a:t>
            </a:r>
          </a:p>
          <a:p>
            <a:endParaRPr lang="es-MX">
              <a:solidFill>
                <a:schemeClr val="tx1">
                  <a:lumMod val="65000"/>
                  <a:lumOff val="35000"/>
                </a:schemeClr>
              </a:solidFill>
              <a:latin typeface="Nunito Sans" pitchFamily="2" charset="77"/>
            </a:endParaRPr>
          </a:p>
          <a:p>
            <a:r>
              <a:rPr lang="es-MX">
                <a:solidFill>
                  <a:schemeClr val="tx1">
                    <a:lumMod val="65000"/>
                    <a:lumOff val="35000"/>
                  </a:schemeClr>
                </a:solidFill>
                <a:latin typeface="Nunito Sans" pitchFamily="2" charset="77"/>
              </a:rPr>
              <a:t>Todas las Gobernaciones ejercen IVC, pero no todas las alcaldías ejercen IVC. ¿Quién delega? Las Gobernaciones. </a:t>
            </a:r>
          </a:p>
        </p:txBody>
      </p:sp>
      <p:cxnSp>
        <p:nvCxnSpPr>
          <p:cNvPr id="7" name="Conector recto 6">
            <a:extLst>
              <a:ext uri="{FF2B5EF4-FFF2-40B4-BE49-F238E27FC236}">
                <a16:creationId xmlns:a16="http://schemas.microsoft.com/office/drawing/2014/main" id="{6041AD9A-5D5D-FC21-9EB8-02B0398D4C22}"/>
              </a:ext>
            </a:extLst>
          </p:cNvPr>
          <p:cNvCxnSpPr>
            <a:cxnSpLocks/>
          </p:cNvCxnSpPr>
          <p:nvPr/>
        </p:nvCxnSpPr>
        <p:spPr>
          <a:xfrm>
            <a:off x="858510" y="4102485"/>
            <a:ext cx="3006012"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456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áfico 12">
            <a:extLst>
              <a:ext uri="{FF2B5EF4-FFF2-40B4-BE49-F238E27FC236}">
                <a16:creationId xmlns:a16="http://schemas.microsoft.com/office/drawing/2014/main" id="{62ECBD47-8B7C-F61A-74FD-C5E73A1229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77422" y="4115713"/>
            <a:ext cx="5774015" cy="1421681"/>
          </a:xfrm>
          <a:prstGeom prst="rect">
            <a:avLst/>
          </a:prstGeom>
        </p:spPr>
      </p:pic>
      <p:pic>
        <p:nvPicPr>
          <p:cNvPr id="10" name="Gráfico 9">
            <a:extLst>
              <a:ext uri="{FF2B5EF4-FFF2-40B4-BE49-F238E27FC236}">
                <a16:creationId xmlns:a16="http://schemas.microsoft.com/office/drawing/2014/main" id="{0603EFCE-9506-424E-D3E7-9DDAE31781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262" y="2197314"/>
            <a:ext cx="5774016" cy="1433902"/>
          </a:xfrm>
          <a:prstGeom prst="rect">
            <a:avLst/>
          </a:prstGeom>
        </p:spPr>
      </p:pic>
      <p:sp>
        <p:nvSpPr>
          <p:cNvPr id="28" name="Elipse 27">
            <a:extLst>
              <a:ext uri="{FF2B5EF4-FFF2-40B4-BE49-F238E27FC236}">
                <a16:creationId xmlns:a16="http://schemas.microsoft.com/office/drawing/2014/main" id="{2C8DB29D-F0E9-A3EB-A5CD-188B38362D1C}"/>
              </a:ext>
            </a:extLst>
          </p:cNvPr>
          <p:cNvSpPr/>
          <p:nvPr/>
        </p:nvSpPr>
        <p:spPr>
          <a:xfrm>
            <a:off x="4181044" y="2156982"/>
            <a:ext cx="1549345" cy="1549345"/>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c</a:t>
            </a:r>
            <a:endParaRPr lang="es-CO"/>
          </a:p>
        </p:txBody>
      </p:sp>
      <p:pic>
        <p:nvPicPr>
          <p:cNvPr id="77" name="Gráfico 76">
            <a:extLst>
              <a:ext uri="{FF2B5EF4-FFF2-40B4-BE49-F238E27FC236}">
                <a16:creationId xmlns:a16="http://schemas.microsoft.com/office/drawing/2014/main" id="{95EFFF4A-A01F-E46A-90D8-326B7F045C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8731" y="2209535"/>
            <a:ext cx="4455445" cy="1421681"/>
          </a:xfrm>
          <a:prstGeom prst="rect">
            <a:avLst/>
          </a:prstGeom>
        </p:spPr>
      </p:pic>
      <p:sp>
        <p:nvSpPr>
          <p:cNvPr id="78" name="Elipse 77">
            <a:extLst>
              <a:ext uri="{FF2B5EF4-FFF2-40B4-BE49-F238E27FC236}">
                <a16:creationId xmlns:a16="http://schemas.microsoft.com/office/drawing/2014/main" id="{6C60F04B-B7E9-0562-D166-632BB7C5061D}"/>
              </a:ext>
            </a:extLst>
          </p:cNvPr>
          <p:cNvSpPr/>
          <p:nvPr/>
        </p:nvSpPr>
        <p:spPr>
          <a:xfrm>
            <a:off x="9258942" y="2156982"/>
            <a:ext cx="1549345" cy="1549345"/>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0" name="Elipse 79">
            <a:extLst>
              <a:ext uri="{FF2B5EF4-FFF2-40B4-BE49-F238E27FC236}">
                <a16:creationId xmlns:a16="http://schemas.microsoft.com/office/drawing/2014/main" id="{7DC70D83-35AB-AC61-B7C7-3114D472E0EF}"/>
              </a:ext>
            </a:extLst>
          </p:cNvPr>
          <p:cNvSpPr/>
          <p:nvPr/>
        </p:nvSpPr>
        <p:spPr>
          <a:xfrm>
            <a:off x="9386203" y="4063160"/>
            <a:ext cx="1549345" cy="1549345"/>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5" name="CuadroTexto 84">
            <a:extLst>
              <a:ext uri="{FF2B5EF4-FFF2-40B4-BE49-F238E27FC236}">
                <a16:creationId xmlns:a16="http://schemas.microsoft.com/office/drawing/2014/main" id="{CC484F11-DD70-A144-0A71-270BDB070672}"/>
              </a:ext>
            </a:extLst>
          </p:cNvPr>
          <p:cNvSpPr txBox="1"/>
          <p:nvPr/>
        </p:nvSpPr>
        <p:spPr>
          <a:xfrm>
            <a:off x="7216769" y="2695988"/>
            <a:ext cx="2073754" cy="446276"/>
          </a:xfrm>
          <a:prstGeom prst="rect">
            <a:avLst/>
          </a:prstGeom>
          <a:noFill/>
        </p:spPr>
        <p:txBody>
          <a:bodyPr wrap="square" lIns="91440" tIns="45720" rIns="91440" bIns="45720" rtlCol="0" anchor="t">
            <a:spAutoFit/>
          </a:bodyPr>
          <a:lstStyle/>
          <a:p>
            <a:r>
              <a:rPr lang="es-CO" sz="2300" b="1" dirty="0" err="1">
                <a:solidFill>
                  <a:schemeClr val="bg1"/>
                </a:solidFill>
                <a:latin typeface="Nunito Sans" pitchFamily="2" charset="77"/>
              </a:rPr>
              <a:t>Lorem</a:t>
            </a:r>
            <a:r>
              <a:rPr lang="es-CO" sz="2300" b="1" dirty="0">
                <a:solidFill>
                  <a:schemeClr val="bg1"/>
                </a:solidFill>
                <a:latin typeface="Nunito Sans" pitchFamily="2" charset="77"/>
              </a:rPr>
              <a:t> </a:t>
            </a:r>
            <a:r>
              <a:rPr lang="es-CO" sz="2300" b="1" dirty="0" err="1">
                <a:solidFill>
                  <a:schemeClr val="bg1"/>
                </a:solidFill>
                <a:latin typeface="Nunito Sans" pitchFamily="2" charset="77"/>
              </a:rPr>
              <a:t>Ipsum</a:t>
            </a:r>
            <a:endParaRPr lang="es-CO" sz="2300" b="1" dirty="0">
              <a:solidFill>
                <a:schemeClr val="bg1"/>
              </a:solidFill>
              <a:latin typeface="Nunito Sans" pitchFamily="2" charset="77"/>
            </a:endParaRPr>
          </a:p>
        </p:txBody>
      </p:sp>
      <p:sp>
        <p:nvSpPr>
          <p:cNvPr id="86" name="CuadroTexto 85">
            <a:extLst>
              <a:ext uri="{FF2B5EF4-FFF2-40B4-BE49-F238E27FC236}">
                <a16:creationId xmlns:a16="http://schemas.microsoft.com/office/drawing/2014/main" id="{3C24794E-51A2-27A6-1A6A-9FCB2E223B24}"/>
              </a:ext>
            </a:extLst>
          </p:cNvPr>
          <p:cNvSpPr txBox="1"/>
          <p:nvPr/>
        </p:nvSpPr>
        <p:spPr>
          <a:xfrm>
            <a:off x="6034716" y="4614694"/>
            <a:ext cx="3347489" cy="446276"/>
          </a:xfrm>
          <a:prstGeom prst="rect">
            <a:avLst/>
          </a:prstGeom>
          <a:noFill/>
        </p:spPr>
        <p:txBody>
          <a:bodyPr wrap="square" lIns="91440" tIns="45720" rIns="91440" bIns="45720" rtlCol="0" anchor="t">
            <a:spAutoFit/>
          </a:bodyPr>
          <a:lstStyle/>
          <a:p>
            <a:r>
              <a:rPr lang="es-CO" sz="2300" b="1" err="1">
                <a:solidFill>
                  <a:schemeClr val="bg1"/>
                </a:solidFill>
                <a:latin typeface="Nunito Sans" pitchFamily="2" charset="77"/>
              </a:rPr>
              <a:t>Lorem</a:t>
            </a:r>
            <a:r>
              <a:rPr lang="es-CO" sz="2300" b="1">
                <a:solidFill>
                  <a:schemeClr val="bg1"/>
                </a:solidFill>
                <a:latin typeface="Nunito Sans" pitchFamily="2" charset="77"/>
              </a:rPr>
              <a:t> </a:t>
            </a:r>
            <a:r>
              <a:rPr lang="es-CO" sz="2300" b="1" err="1">
                <a:solidFill>
                  <a:schemeClr val="bg1"/>
                </a:solidFill>
                <a:latin typeface="Nunito Sans" pitchFamily="2" charset="77"/>
              </a:rPr>
              <a:t>Ipsum</a:t>
            </a:r>
            <a:endParaRPr lang="es-ES" b="1" err="1">
              <a:solidFill>
                <a:schemeClr val="bg1"/>
              </a:solidFill>
              <a:latin typeface="Nunito Sans" pitchFamily="2" charset="77"/>
            </a:endParaRPr>
          </a:p>
        </p:txBody>
      </p:sp>
      <p:sp>
        <p:nvSpPr>
          <p:cNvPr id="88" name="CuadroTexto 87">
            <a:extLst>
              <a:ext uri="{FF2B5EF4-FFF2-40B4-BE49-F238E27FC236}">
                <a16:creationId xmlns:a16="http://schemas.microsoft.com/office/drawing/2014/main" id="{1FD91683-2F4C-697F-6F4B-08736CCFF241}"/>
              </a:ext>
            </a:extLst>
          </p:cNvPr>
          <p:cNvSpPr txBox="1"/>
          <p:nvPr/>
        </p:nvSpPr>
        <p:spPr>
          <a:xfrm>
            <a:off x="2935023" y="960381"/>
            <a:ext cx="6294621" cy="553998"/>
          </a:xfrm>
          <a:prstGeom prst="rect">
            <a:avLst/>
          </a:prstGeom>
          <a:noFill/>
        </p:spPr>
        <p:txBody>
          <a:bodyPr wrap="square" lIns="91440" tIns="45720" rIns="91440" bIns="45720" rtlCol="0" anchor="t">
            <a:spAutoFit/>
          </a:bodyPr>
          <a:lstStyle/>
          <a:p>
            <a:pPr algn="ctr"/>
            <a:r>
              <a:rPr lang="es-CO" sz="3000" b="1" dirty="0">
                <a:solidFill>
                  <a:schemeClr val="tx1">
                    <a:lumMod val="65000"/>
                    <a:lumOff val="35000"/>
                  </a:schemeClr>
                </a:solidFill>
                <a:latin typeface="Nunito Sans" pitchFamily="2" charset="77"/>
              </a:rPr>
              <a:t>TÍTULO TEMA DESTACADO</a:t>
            </a:r>
            <a:endParaRPr lang="es-ES" b="1" dirty="0">
              <a:solidFill>
                <a:schemeClr val="tx1">
                  <a:lumMod val="65000"/>
                  <a:lumOff val="35000"/>
                </a:schemeClr>
              </a:solidFill>
              <a:latin typeface="Nunito Sans" pitchFamily="2" charset="77"/>
            </a:endParaRPr>
          </a:p>
        </p:txBody>
      </p:sp>
      <p:pic>
        <p:nvPicPr>
          <p:cNvPr id="101" name="Gráfico 100">
            <a:extLst>
              <a:ext uri="{FF2B5EF4-FFF2-40B4-BE49-F238E27FC236}">
                <a16:creationId xmlns:a16="http://schemas.microsoft.com/office/drawing/2014/main" id="{12C9FBB6-1127-D8DC-7466-BD69763D4A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233" y="2372997"/>
            <a:ext cx="905825" cy="855501"/>
          </a:xfrm>
          <a:prstGeom prst="rect">
            <a:avLst/>
          </a:prstGeom>
        </p:spPr>
      </p:pic>
      <p:sp>
        <p:nvSpPr>
          <p:cNvPr id="3" name="CuadroTexto 2">
            <a:extLst>
              <a:ext uri="{FF2B5EF4-FFF2-40B4-BE49-F238E27FC236}">
                <a16:creationId xmlns:a16="http://schemas.microsoft.com/office/drawing/2014/main" id="{0A15839B-5650-F40C-C7EF-D48EE1DBFBB2}"/>
              </a:ext>
            </a:extLst>
          </p:cNvPr>
          <p:cNvSpPr txBox="1"/>
          <p:nvPr/>
        </p:nvSpPr>
        <p:spPr>
          <a:xfrm>
            <a:off x="1044288" y="2663840"/>
            <a:ext cx="2706778" cy="446276"/>
          </a:xfrm>
          <a:prstGeom prst="rect">
            <a:avLst/>
          </a:prstGeom>
          <a:noFill/>
        </p:spPr>
        <p:txBody>
          <a:bodyPr wrap="square" lIns="91440" tIns="45720" rIns="91440" bIns="45720" rtlCol="0" anchor="t">
            <a:spAutoFit/>
          </a:bodyPr>
          <a:lstStyle/>
          <a:p>
            <a:r>
              <a:rPr lang="es-MX" sz="2300" b="1" dirty="0">
                <a:solidFill>
                  <a:schemeClr val="bg1"/>
                </a:solidFill>
                <a:latin typeface="Nunito Sans" pitchFamily="2" charset="77"/>
              </a:rPr>
              <a:t>Lorem Ipsum</a:t>
            </a:r>
          </a:p>
        </p:txBody>
      </p:sp>
      <p:pic>
        <p:nvPicPr>
          <p:cNvPr id="2" name="Gráfico 1">
            <a:extLst>
              <a:ext uri="{FF2B5EF4-FFF2-40B4-BE49-F238E27FC236}">
                <a16:creationId xmlns:a16="http://schemas.microsoft.com/office/drawing/2014/main" id="{51DD2786-4C0D-5205-3239-ED7595DA23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05964" y="4361631"/>
            <a:ext cx="905825" cy="855501"/>
          </a:xfrm>
          <a:prstGeom prst="rect">
            <a:avLst/>
          </a:prstGeom>
        </p:spPr>
      </p:pic>
      <p:pic>
        <p:nvPicPr>
          <p:cNvPr id="4" name="Gráfico 3">
            <a:extLst>
              <a:ext uri="{FF2B5EF4-FFF2-40B4-BE49-F238E27FC236}">
                <a16:creationId xmlns:a16="http://schemas.microsoft.com/office/drawing/2014/main" id="{F35A56BE-EBFC-FD7F-3CBB-F176FE7CFE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867" y="2456631"/>
            <a:ext cx="905825" cy="855501"/>
          </a:xfrm>
          <a:prstGeom prst="rect">
            <a:avLst/>
          </a:prstGeom>
        </p:spPr>
      </p:pic>
      <p:pic>
        <p:nvPicPr>
          <p:cNvPr id="5" name="Gráfico 4">
            <a:extLst>
              <a:ext uri="{FF2B5EF4-FFF2-40B4-BE49-F238E27FC236}">
                <a16:creationId xmlns:a16="http://schemas.microsoft.com/office/drawing/2014/main" id="{ADB2C3D9-B4B1-B52F-376E-1EFF6E8AC8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414" y="4123828"/>
            <a:ext cx="4455445" cy="1421681"/>
          </a:xfrm>
          <a:prstGeom prst="rect">
            <a:avLst/>
          </a:prstGeom>
        </p:spPr>
      </p:pic>
      <p:sp>
        <p:nvSpPr>
          <p:cNvPr id="6" name="Elipse 5">
            <a:extLst>
              <a:ext uri="{FF2B5EF4-FFF2-40B4-BE49-F238E27FC236}">
                <a16:creationId xmlns:a16="http://schemas.microsoft.com/office/drawing/2014/main" id="{B6FBF146-7E4E-1BFE-7F25-621A2FE4F0A4}"/>
              </a:ext>
            </a:extLst>
          </p:cNvPr>
          <p:cNvSpPr/>
          <p:nvPr/>
        </p:nvSpPr>
        <p:spPr>
          <a:xfrm>
            <a:off x="2930625" y="4071275"/>
            <a:ext cx="1549345" cy="1549345"/>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CBEED273-099C-C2E1-0EC4-4563A1A195B8}"/>
              </a:ext>
            </a:extLst>
          </p:cNvPr>
          <p:cNvSpPr txBox="1"/>
          <p:nvPr/>
        </p:nvSpPr>
        <p:spPr>
          <a:xfrm>
            <a:off x="888452" y="4619573"/>
            <a:ext cx="2073754" cy="446276"/>
          </a:xfrm>
          <a:prstGeom prst="rect">
            <a:avLst/>
          </a:prstGeom>
          <a:noFill/>
        </p:spPr>
        <p:txBody>
          <a:bodyPr wrap="square" lIns="91440" tIns="45720" rIns="91440" bIns="45720" rtlCol="0" anchor="t">
            <a:spAutoFit/>
          </a:bodyPr>
          <a:lstStyle/>
          <a:p>
            <a:r>
              <a:rPr lang="es-CO" sz="2300" b="1" dirty="0" err="1">
                <a:solidFill>
                  <a:schemeClr val="bg1"/>
                </a:solidFill>
                <a:latin typeface="Nunito Sans" pitchFamily="2" charset="77"/>
              </a:rPr>
              <a:t>Lorem</a:t>
            </a:r>
            <a:r>
              <a:rPr lang="es-CO" sz="2300" b="1" dirty="0">
                <a:solidFill>
                  <a:schemeClr val="bg1"/>
                </a:solidFill>
                <a:latin typeface="Nunito Sans" pitchFamily="2" charset="77"/>
              </a:rPr>
              <a:t> </a:t>
            </a:r>
            <a:r>
              <a:rPr lang="es-CO" sz="2300" b="1" dirty="0" err="1">
                <a:solidFill>
                  <a:schemeClr val="bg1"/>
                </a:solidFill>
                <a:latin typeface="Nunito Sans" pitchFamily="2" charset="77"/>
              </a:rPr>
              <a:t>Ipsum</a:t>
            </a:r>
            <a:r>
              <a:rPr lang="es-CO" sz="2300" b="1" dirty="0">
                <a:solidFill>
                  <a:schemeClr val="bg1"/>
                </a:solidFill>
                <a:latin typeface="Nunito Sans" pitchFamily="2" charset="77"/>
              </a:rPr>
              <a:t> </a:t>
            </a:r>
          </a:p>
        </p:txBody>
      </p:sp>
      <p:pic>
        <p:nvPicPr>
          <p:cNvPr id="8" name="Gráfico 7">
            <a:extLst>
              <a:ext uri="{FF2B5EF4-FFF2-40B4-BE49-F238E27FC236}">
                <a16:creationId xmlns:a16="http://schemas.microsoft.com/office/drawing/2014/main" id="{9AA6DAEB-9EDC-A6E3-CA55-16433D2E3E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7550" y="4370924"/>
            <a:ext cx="905825" cy="855501"/>
          </a:xfrm>
          <a:prstGeom prst="rect">
            <a:avLst/>
          </a:prstGeom>
        </p:spPr>
      </p:pic>
    </p:spTree>
    <p:extLst>
      <p:ext uri="{BB962C8B-B14F-4D97-AF65-F5344CB8AC3E}">
        <p14:creationId xmlns:p14="http://schemas.microsoft.com/office/powerpoint/2010/main" val="332635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Personas en un barco en el agua&#10;&#10;Descripción generada automáticamente">
            <a:extLst>
              <a:ext uri="{FF2B5EF4-FFF2-40B4-BE49-F238E27FC236}">
                <a16:creationId xmlns:a16="http://schemas.microsoft.com/office/drawing/2014/main" id="{C3AE5F2C-9396-AE8B-8FC2-9A00BC6ACC4E}"/>
              </a:ext>
            </a:extLst>
          </p:cNvPr>
          <p:cNvPicPr>
            <a:picLocks noChangeAspect="1"/>
          </p:cNvPicPr>
          <p:nvPr/>
        </p:nvPicPr>
        <p:blipFill rotWithShape="1">
          <a:blip r:embed="rId2"/>
          <a:srcRect l="83" t="79" r="-431" b="14875"/>
          <a:stretch/>
        </p:blipFill>
        <p:spPr>
          <a:xfrm>
            <a:off x="-1642" y="-2175"/>
            <a:ext cx="12275589" cy="6921185"/>
          </a:xfrm>
          <a:prstGeom prst="rect">
            <a:avLst/>
          </a:prstGeom>
        </p:spPr>
      </p:pic>
      <p:pic>
        <p:nvPicPr>
          <p:cNvPr id="8" name="Imagen 7">
            <a:extLst>
              <a:ext uri="{FF2B5EF4-FFF2-40B4-BE49-F238E27FC236}">
                <a16:creationId xmlns:a16="http://schemas.microsoft.com/office/drawing/2014/main" id="{D70321E5-0251-04ED-4707-EE7A7B41C626}"/>
              </a:ext>
            </a:extLst>
          </p:cNvPr>
          <p:cNvPicPr>
            <a:picLocks noChangeAspect="1"/>
          </p:cNvPicPr>
          <p:nvPr/>
        </p:nvPicPr>
        <p:blipFill rotWithShape="1">
          <a:blip r:embed="rId3"/>
          <a:srcRect l="20000" r="-260"/>
          <a:stretch/>
        </p:blipFill>
        <p:spPr>
          <a:xfrm>
            <a:off x="2032" y="10677"/>
            <a:ext cx="6291932" cy="6858000"/>
          </a:xfrm>
          <a:prstGeom prst="rect">
            <a:avLst/>
          </a:prstGeom>
        </p:spPr>
      </p:pic>
      <p:pic>
        <p:nvPicPr>
          <p:cNvPr id="23" name="Gráfico 22">
            <a:extLst>
              <a:ext uri="{FF2B5EF4-FFF2-40B4-BE49-F238E27FC236}">
                <a16:creationId xmlns:a16="http://schemas.microsoft.com/office/drawing/2014/main" id="{318C90E3-1994-685F-C83D-738CCA83EE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581" y="2489812"/>
            <a:ext cx="5231408" cy="1523775"/>
          </a:xfrm>
          <a:prstGeom prst="rect">
            <a:avLst/>
          </a:prstGeom>
        </p:spPr>
      </p:pic>
      <p:sp>
        <p:nvSpPr>
          <p:cNvPr id="17" name="CuadroTexto 16">
            <a:extLst>
              <a:ext uri="{FF2B5EF4-FFF2-40B4-BE49-F238E27FC236}">
                <a16:creationId xmlns:a16="http://schemas.microsoft.com/office/drawing/2014/main" id="{C11E0C87-773D-A764-93DC-5C7EDE1B491A}"/>
              </a:ext>
            </a:extLst>
          </p:cNvPr>
          <p:cNvSpPr txBox="1"/>
          <p:nvPr/>
        </p:nvSpPr>
        <p:spPr>
          <a:xfrm>
            <a:off x="1258165" y="1273678"/>
            <a:ext cx="4837836" cy="553998"/>
          </a:xfrm>
          <a:prstGeom prst="rect">
            <a:avLst/>
          </a:prstGeom>
          <a:noFill/>
        </p:spPr>
        <p:txBody>
          <a:bodyPr wrap="square" lIns="91440" tIns="45720" rIns="91440" bIns="45720" rtlCol="0" anchor="t">
            <a:spAutoFit/>
          </a:bodyPr>
          <a:lstStyle/>
          <a:p>
            <a:r>
              <a:rPr lang="es-CO" sz="3000" b="1" dirty="0">
                <a:solidFill>
                  <a:schemeClr val="bg1"/>
                </a:solidFill>
                <a:latin typeface="Nunito Sans" pitchFamily="2" charset="77"/>
              </a:rPr>
              <a:t>Titulo tema destacado</a:t>
            </a:r>
          </a:p>
        </p:txBody>
      </p:sp>
      <p:sp>
        <p:nvSpPr>
          <p:cNvPr id="20" name="CuadroTexto 19">
            <a:extLst>
              <a:ext uri="{FF2B5EF4-FFF2-40B4-BE49-F238E27FC236}">
                <a16:creationId xmlns:a16="http://schemas.microsoft.com/office/drawing/2014/main" id="{E3AEECD1-E553-6F81-8085-1C9381FACFD4}"/>
              </a:ext>
            </a:extLst>
          </p:cNvPr>
          <p:cNvSpPr txBox="1"/>
          <p:nvPr/>
        </p:nvSpPr>
        <p:spPr>
          <a:xfrm>
            <a:off x="617191" y="2564903"/>
            <a:ext cx="5238178" cy="1200329"/>
          </a:xfrm>
          <a:prstGeom prst="rect">
            <a:avLst/>
          </a:prstGeom>
          <a:noFill/>
        </p:spPr>
        <p:txBody>
          <a:bodyPr wrap="square" lIns="91440" tIns="45720" rIns="91440" bIns="45720" rtlCol="0" anchor="t">
            <a:spAutoFit/>
          </a:bodyPr>
          <a:lstStyle/>
          <a:p>
            <a:r>
              <a:rPr lang="es-MX" dirty="0">
                <a:solidFill>
                  <a:schemeClr val="bg1"/>
                </a:solidFill>
                <a:latin typeface="Nunito Sans" pitchFamily="2" charset="77"/>
                <a:ea typeface="+mn-lt"/>
                <a:cs typeface="+mn-lt"/>
              </a:rPr>
              <a:t>Lorem ipsum dolor sit amet, consectetuer adipiscing elit, sed diam nonummy nibh euismod tincidunt ut laoreet dolore magna aliquam erat volutpat. </a:t>
            </a:r>
            <a:endParaRPr lang="es-MX" dirty="0">
              <a:solidFill>
                <a:schemeClr val="bg1"/>
              </a:solidFill>
              <a:latin typeface="Nunito Sans" pitchFamily="2" charset="77"/>
              <a:ea typeface="Calibri"/>
              <a:cs typeface="Calibri"/>
            </a:endParaRPr>
          </a:p>
        </p:txBody>
      </p:sp>
      <p:sp>
        <p:nvSpPr>
          <p:cNvPr id="43" name="CuadroTexto 42">
            <a:extLst>
              <a:ext uri="{FF2B5EF4-FFF2-40B4-BE49-F238E27FC236}">
                <a16:creationId xmlns:a16="http://schemas.microsoft.com/office/drawing/2014/main" id="{519012F0-EC20-6C59-2E47-2780BDF0B2FE}"/>
              </a:ext>
            </a:extLst>
          </p:cNvPr>
          <p:cNvSpPr txBox="1"/>
          <p:nvPr/>
        </p:nvSpPr>
        <p:spPr>
          <a:xfrm>
            <a:off x="429476" y="1148215"/>
            <a:ext cx="764403" cy="784830"/>
          </a:xfrm>
          <a:prstGeom prst="rect">
            <a:avLst/>
          </a:prstGeom>
          <a:noFill/>
        </p:spPr>
        <p:txBody>
          <a:bodyPr wrap="square" rtlCol="0">
            <a:spAutoFit/>
          </a:bodyPr>
          <a:lstStyle/>
          <a:p>
            <a:r>
              <a:rPr lang="es-CO" sz="4500" b="1" dirty="0">
                <a:solidFill>
                  <a:srgbClr val="D23B46"/>
                </a:solidFill>
                <a:latin typeface="Nunito Sans" pitchFamily="2" charset="77"/>
              </a:rPr>
              <a:t>1.</a:t>
            </a:r>
          </a:p>
        </p:txBody>
      </p:sp>
      <p:cxnSp>
        <p:nvCxnSpPr>
          <p:cNvPr id="45" name="Conector recto 44">
            <a:extLst>
              <a:ext uri="{FF2B5EF4-FFF2-40B4-BE49-F238E27FC236}">
                <a16:creationId xmlns:a16="http://schemas.microsoft.com/office/drawing/2014/main" id="{F26ECC7D-2C28-CBC4-C55E-E6FD0B7F622B}"/>
              </a:ext>
            </a:extLst>
          </p:cNvPr>
          <p:cNvCxnSpPr>
            <a:cxnSpLocks/>
          </p:cNvCxnSpPr>
          <p:nvPr/>
        </p:nvCxnSpPr>
        <p:spPr>
          <a:xfrm>
            <a:off x="1193879" y="1137538"/>
            <a:ext cx="0" cy="756405"/>
          </a:xfrm>
          <a:prstGeom prst="line">
            <a:avLst/>
          </a:prstGeom>
          <a:ln w="38100">
            <a:solidFill>
              <a:srgbClr val="D23B46"/>
            </a:solidFill>
          </a:ln>
        </p:spPr>
        <p:style>
          <a:lnRef idx="1">
            <a:schemeClr val="accent1"/>
          </a:lnRef>
          <a:fillRef idx="0">
            <a:schemeClr val="accent1"/>
          </a:fillRef>
          <a:effectRef idx="0">
            <a:schemeClr val="accent1"/>
          </a:effectRef>
          <a:fontRef idx="minor">
            <a:schemeClr val="tx1"/>
          </a:fontRef>
        </p:style>
      </p:cxnSp>
      <p:pic>
        <p:nvPicPr>
          <p:cNvPr id="48" name="Gráfico 47">
            <a:extLst>
              <a:ext uri="{FF2B5EF4-FFF2-40B4-BE49-F238E27FC236}">
                <a16:creationId xmlns:a16="http://schemas.microsoft.com/office/drawing/2014/main" id="{7C282AD1-4C00-FFBA-AA53-E43717A01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11155">
            <a:off x="10369490" y="3844737"/>
            <a:ext cx="3782180" cy="3782180"/>
          </a:xfrm>
          <a:prstGeom prst="rect">
            <a:avLst/>
          </a:prstGeom>
        </p:spPr>
      </p:pic>
      <p:sp>
        <p:nvSpPr>
          <p:cNvPr id="4" name="CuadroTexto 3">
            <a:extLst>
              <a:ext uri="{FF2B5EF4-FFF2-40B4-BE49-F238E27FC236}">
                <a16:creationId xmlns:a16="http://schemas.microsoft.com/office/drawing/2014/main" id="{D5981634-54B0-9374-1581-B8EB34BEC792}"/>
              </a:ext>
            </a:extLst>
          </p:cNvPr>
          <p:cNvSpPr txBox="1"/>
          <p:nvPr/>
        </p:nvSpPr>
        <p:spPr>
          <a:xfrm>
            <a:off x="617191" y="4238399"/>
            <a:ext cx="5238178" cy="2062103"/>
          </a:xfrm>
          <a:prstGeom prst="rect">
            <a:avLst/>
          </a:prstGeom>
          <a:noFill/>
        </p:spPr>
        <p:txBody>
          <a:bodyPr wrap="square" lIns="91440" tIns="45720" rIns="91440" bIns="45720" rtlCol="0" anchor="t">
            <a:spAutoFit/>
          </a:bodyPr>
          <a:lstStyle/>
          <a:p>
            <a:r>
              <a:rPr lang="es-MX" sz="2000" b="1" dirty="0">
                <a:solidFill>
                  <a:srgbClr val="D23B46"/>
                </a:solidFill>
                <a:latin typeface="Nunito Sans" pitchFamily="2" charset="77"/>
                <a:ea typeface="Calibri"/>
                <a:cs typeface="Calibri"/>
              </a:rPr>
              <a:t>Lorem ipsum</a:t>
            </a:r>
            <a:endParaRPr lang="es-ES" b="1" dirty="0">
              <a:latin typeface="Nunito Sans" pitchFamily="2" charset="77"/>
            </a:endParaRPr>
          </a:p>
          <a:p>
            <a:r>
              <a:rPr lang="es-MX" dirty="0">
                <a:solidFill>
                  <a:schemeClr val="bg1"/>
                </a:solidFill>
                <a:latin typeface="Nunito Sans" pitchFamily="2" charset="77"/>
                <a:ea typeface="+mn-lt"/>
                <a:cs typeface="+mn-lt"/>
              </a:rPr>
              <a:t>Lorem ipsum dolor sit amet, consectetuer adipiscing elit, sed diam nonummy nibh euismod tincidunt ut laoreet dolore magna aliquam erat volutpat. Ut wisi enim ad minim veniam, quis nostrud exerci tation ullamcorper suscipit commodo consequat.</a:t>
            </a:r>
            <a:r>
              <a:rPr lang="es-MX" dirty="0">
                <a:solidFill>
                  <a:schemeClr val="bg1"/>
                </a:solidFill>
                <a:latin typeface="Nunito Sans" pitchFamily="2" charset="77"/>
              </a:rPr>
              <a:t> </a:t>
            </a:r>
          </a:p>
        </p:txBody>
      </p:sp>
      <p:pic>
        <p:nvPicPr>
          <p:cNvPr id="2" name="Imagen 1">
            <a:extLst>
              <a:ext uri="{FF2B5EF4-FFF2-40B4-BE49-F238E27FC236}">
                <a16:creationId xmlns:a16="http://schemas.microsoft.com/office/drawing/2014/main" id="{444F2D94-0605-C33D-3206-392D4CD0009E}"/>
              </a:ext>
            </a:extLst>
          </p:cNvPr>
          <p:cNvPicPr>
            <a:picLocks noChangeAspect="1"/>
          </p:cNvPicPr>
          <p:nvPr/>
        </p:nvPicPr>
        <p:blipFill>
          <a:blip r:embed="rId8"/>
          <a:stretch>
            <a:fillRect/>
          </a:stretch>
        </p:blipFill>
        <p:spPr>
          <a:xfrm>
            <a:off x="10741138" y="268244"/>
            <a:ext cx="941222" cy="817592"/>
          </a:xfrm>
          <a:prstGeom prst="rect">
            <a:avLst/>
          </a:prstGeom>
        </p:spPr>
      </p:pic>
      <p:pic>
        <p:nvPicPr>
          <p:cNvPr id="3" name="Imagen 2">
            <a:extLst>
              <a:ext uri="{FF2B5EF4-FFF2-40B4-BE49-F238E27FC236}">
                <a16:creationId xmlns:a16="http://schemas.microsoft.com/office/drawing/2014/main" id="{0EE199F7-AA1F-DB6D-12B5-691ADDE9EF69}"/>
              </a:ext>
            </a:extLst>
          </p:cNvPr>
          <p:cNvPicPr>
            <a:picLocks noChangeAspect="1"/>
          </p:cNvPicPr>
          <p:nvPr/>
        </p:nvPicPr>
        <p:blipFill>
          <a:blip r:embed="rId9"/>
          <a:stretch>
            <a:fillRect/>
          </a:stretch>
        </p:blipFill>
        <p:spPr>
          <a:xfrm>
            <a:off x="-3925" y="6684756"/>
            <a:ext cx="12195925" cy="183921"/>
          </a:xfrm>
          <a:prstGeom prst="rect">
            <a:avLst/>
          </a:prstGeom>
        </p:spPr>
      </p:pic>
    </p:spTree>
    <p:extLst>
      <p:ext uri="{BB962C8B-B14F-4D97-AF65-F5344CB8AC3E}">
        <p14:creationId xmlns:p14="http://schemas.microsoft.com/office/powerpoint/2010/main" val="3299330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10218287-3EBA-436A-8593-A161AB28CF1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7273"/>
          <a:stretch/>
        </p:blipFill>
        <p:spPr>
          <a:xfrm>
            <a:off x="6945549" y="209310"/>
            <a:ext cx="4990534" cy="454730"/>
          </a:xfrm>
          <a:prstGeom prst="rect">
            <a:avLst/>
          </a:prstGeom>
        </p:spPr>
      </p:pic>
      <p:sp>
        <p:nvSpPr>
          <p:cNvPr id="7" name="CuadroTexto 6">
            <a:extLst>
              <a:ext uri="{FF2B5EF4-FFF2-40B4-BE49-F238E27FC236}">
                <a16:creationId xmlns:a16="http://schemas.microsoft.com/office/drawing/2014/main" id="{5049254D-8FA8-C8D9-699D-BC603CA190DF}"/>
              </a:ext>
            </a:extLst>
          </p:cNvPr>
          <p:cNvSpPr txBox="1"/>
          <p:nvPr/>
        </p:nvSpPr>
        <p:spPr>
          <a:xfrm>
            <a:off x="580964" y="1906918"/>
            <a:ext cx="6965590" cy="4247317"/>
          </a:xfrm>
          <a:prstGeom prst="rect">
            <a:avLst/>
          </a:prstGeom>
          <a:noFill/>
        </p:spPr>
        <p:txBody>
          <a:bodyPr wrap="square" lIns="91440" tIns="45720" rIns="91440" bIns="45720" rtlCol="0" anchor="t">
            <a:spAutoFit/>
          </a:bodyPr>
          <a:lstStyle/>
          <a:p>
            <a:r>
              <a:rPr lang="es-MX" dirty="0">
                <a:solidFill>
                  <a:schemeClr val="tx1">
                    <a:lumMod val="65000"/>
                    <a:lumOff val="35000"/>
                  </a:schemeClr>
                </a:solidFill>
                <a:latin typeface="Nunito Sans" pitchFamily="2" charset="77"/>
                <a:ea typeface="Open Sans"/>
                <a:cs typeface="Open Sans"/>
              </a:rPr>
              <a:t>"Sed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 eos qui ratione voluptatem sequi nesciunt. Neque porro quisquam est, qui dolorem ipsum quia dolor sit amet, consectetur, adipisci velit, sed quia non numquam eius modi tempora incidunt ut labore et dolore magnam aliquam quaerat voluptatem. Ut enim ad minima veniam, quis nostrum exercitationem ullam corporis suscipit laboriosam, nisi ut aliquid ex ea commodi consequatur? Quis autem vel eum iure reprehenderit qui in ea voluptate velit esse quam nihil molestiae consequatur, vel illum qui dolorem eum fugiat quo voluptas nulla pariatur?"</a:t>
            </a:r>
            <a:endParaRPr lang="es-ES" dirty="0">
              <a:solidFill>
                <a:schemeClr val="tx1">
                  <a:lumMod val="65000"/>
                  <a:lumOff val="35000"/>
                </a:schemeClr>
              </a:solidFill>
              <a:latin typeface="Nunito Sans" pitchFamily="2" charset="77"/>
            </a:endParaRPr>
          </a:p>
        </p:txBody>
      </p:sp>
      <p:sp>
        <p:nvSpPr>
          <p:cNvPr id="5" name="CuadroTexto 4">
            <a:extLst>
              <a:ext uri="{FF2B5EF4-FFF2-40B4-BE49-F238E27FC236}">
                <a16:creationId xmlns:a16="http://schemas.microsoft.com/office/drawing/2014/main" id="{C48DF8CF-5940-22A9-657A-F7A33BCCF41D}"/>
              </a:ext>
            </a:extLst>
          </p:cNvPr>
          <p:cNvSpPr txBox="1"/>
          <p:nvPr/>
        </p:nvSpPr>
        <p:spPr>
          <a:xfrm>
            <a:off x="581264" y="1146508"/>
            <a:ext cx="5290742" cy="477054"/>
          </a:xfrm>
          <a:prstGeom prst="rect">
            <a:avLst/>
          </a:prstGeom>
          <a:noFill/>
        </p:spPr>
        <p:txBody>
          <a:bodyPr wrap="square" lIns="91440" tIns="45720" rIns="91440" bIns="45720" rtlCol="0" anchor="t">
            <a:spAutoFit/>
          </a:bodyPr>
          <a:lstStyle/>
          <a:p>
            <a:r>
              <a:rPr lang="es-CO" sz="2500" b="1" dirty="0">
                <a:solidFill>
                  <a:srgbClr val="D23B46"/>
                </a:solidFill>
                <a:latin typeface="Nunito Sans" pitchFamily="2" charset="77"/>
              </a:rPr>
              <a:t>LOREM IPSUM</a:t>
            </a:r>
          </a:p>
        </p:txBody>
      </p:sp>
      <p:pic>
        <p:nvPicPr>
          <p:cNvPr id="3" name="Imagen 2">
            <a:extLst>
              <a:ext uri="{FF2B5EF4-FFF2-40B4-BE49-F238E27FC236}">
                <a16:creationId xmlns:a16="http://schemas.microsoft.com/office/drawing/2014/main" id="{CB6D2E0B-1FA4-0B23-EA43-C6F99F74DD4E}"/>
              </a:ext>
            </a:extLst>
          </p:cNvPr>
          <p:cNvPicPr>
            <a:picLocks noChangeAspect="1"/>
          </p:cNvPicPr>
          <p:nvPr/>
        </p:nvPicPr>
        <p:blipFill rotWithShape="1">
          <a:blip r:embed="rId4"/>
          <a:srcRect l="-82580" t="-7571" r="557" b="-13285"/>
          <a:stretch/>
        </p:blipFill>
        <p:spPr>
          <a:xfrm flipH="1">
            <a:off x="7715576" y="-829574"/>
            <a:ext cx="8529150" cy="8494668"/>
          </a:xfrm>
          <a:prstGeom prst="ellipse">
            <a:avLst/>
          </a:prstGeom>
        </p:spPr>
      </p:pic>
      <p:pic>
        <p:nvPicPr>
          <p:cNvPr id="10" name="Imagen 9">
            <a:extLst>
              <a:ext uri="{FF2B5EF4-FFF2-40B4-BE49-F238E27FC236}">
                <a16:creationId xmlns:a16="http://schemas.microsoft.com/office/drawing/2014/main" id="{97A02107-FEBB-D432-7302-FCA9B3D716C3}"/>
              </a:ext>
            </a:extLst>
          </p:cNvPr>
          <p:cNvPicPr>
            <a:picLocks noChangeAspect="1"/>
          </p:cNvPicPr>
          <p:nvPr/>
        </p:nvPicPr>
        <p:blipFill rotWithShape="1">
          <a:blip r:embed="rId5"/>
          <a:srcRect l="20000" r="-260"/>
          <a:stretch/>
        </p:blipFill>
        <p:spPr>
          <a:xfrm rot="10800000">
            <a:off x="9848051" y="0"/>
            <a:ext cx="3668617" cy="6858000"/>
          </a:xfrm>
          <a:prstGeom prst="rect">
            <a:avLst/>
          </a:prstGeom>
        </p:spPr>
      </p:pic>
      <p:pic>
        <p:nvPicPr>
          <p:cNvPr id="11" name="Imagen 10">
            <a:extLst>
              <a:ext uri="{FF2B5EF4-FFF2-40B4-BE49-F238E27FC236}">
                <a16:creationId xmlns:a16="http://schemas.microsoft.com/office/drawing/2014/main" id="{5293BC21-7A1E-5078-4A44-B4D9BAABB786}"/>
              </a:ext>
            </a:extLst>
          </p:cNvPr>
          <p:cNvPicPr>
            <a:picLocks noChangeAspect="1"/>
          </p:cNvPicPr>
          <p:nvPr/>
        </p:nvPicPr>
        <p:blipFill>
          <a:blip r:embed="rId6"/>
          <a:stretch>
            <a:fillRect/>
          </a:stretch>
        </p:blipFill>
        <p:spPr>
          <a:xfrm>
            <a:off x="10741138" y="268244"/>
            <a:ext cx="941222" cy="817592"/>
          </a:xfrm>
          <a:prstGeom prst="rect">
            <a:avLst/>
          </a:prstGeom>
        </p:spPr>
      </p:pic>
    </p:spTree>
    <p:extLst>
      <p:ext uri="{BB962C8B-B14F-4D97-AF65-F5344CB8AC3E}">
        <p14:creationId xmlns:p14="http://schemas.microsoft.com/office/powerpoint/2010/main" val="288129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ipse 11">
            <a:extLst>
              <a:ext uri="{FF2B5EF4-FFF2-40B4-BE49-F238E27FC236}">
                <a16:creationId xmlns:a16="http://schemas.microsoft.com/office/drawing/2014/main" id="{FABFF0E1-8B9F-D549-8C1E-E125C89CF6CC}"/>
              </a:ext>
            </a:extLst>
          </p:cNvPr>
          <p:cNvSpPr/>
          <p:nvPr/>
        </p:nvSpPr>
        <p:spPr>
          <a:xfrm>
            <a:off x="1000104" y="2533228"/>
            <a:ext cx="3609246" cy="3609246"/>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Elipse 27">
            <a:extLst>
              <a:ext uri="{FF2B5EF4-FFF2-40B4-BE49-F238E27FC236}">
                <a16:creationId xmlns:a16="http://schemas.microsoft.com/office/drawing/2014/main" id="{F9A51751-F6AF-4A25-3C81-72D38C52DB24}"/>
              </a:ext>
            </a:extLst>
          </p:cNvPr>
          <p:cNvSpPr/>
          <p:nvPr/>
        </p:nvSpPr>
        <p:spPr>
          <a:xfrm>
            <a:off x="2384035" y="2278087"/>
            <a:ext cx="671560" cy="671560"/>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BC853A08-E6FE-BBE3-5A1B-6F8F7BD66062}"/>
              </a:ext>
            </a:extLst>
          </p:cNvPr>
          <p:cNvSpPr txBox="1"/>
          <p:nvPr/>
        </p:nvSpPr>
        <p:spPr>
          <a:xfrm>
            <a:off x="1780414" y="1228867"/>
            <a:ext cx="8095425" cy="861774"/>
          </a:xfrm>
          <a:prstGeom prst="rect">
            <a:avLst/>
          </a:prstGeom>
          <a:noFill/>
        </p:spPr>
        <p:txBody>
          <a:bodyPr wrap="square" lIns="91440" tIns="45720" rIns="91440" bIns="45720" rtlCol="0" anchor="t">
            <a:spAutoFit/>
          </a:bodyPr>
          <a:lstStyle/>
          <a:p>
            <a:pPr algn="ctr"/>
            <a:r>
              <a:rPr lang="es-MX" sz="2500" dirty="0">
                <a:solidFill>
                  <a:schemeClr val="tx1">
                    <a:lumMod val="65000"/>
                    <a:lumOff val="35000"/>
                  </a:schemeClr>
                </a:solidFill>
                <a:latin typeface="Nunito Sans" pitchFamily="2" charset="77"/>
              </a:rPr>
              <a:t>Lorem ipsum dolor sit amet, consectetur adipiscing elit, sed do eiusmod tempor incididunt ut labore</a:t>
            </a:r>
          </a:p>
        </p:txBody>
      </p:sp>
      <p:sp>
        <p:nvSpPr>
          <p:cNvPr id="17" name="CuadroTexto 16">
            <a:extLst>
              <a:ext uri="{FF2B5EF4-FFF2-40B4-BE49-F238E27FC236}">
                <a16:creationId xmlns:a16="http://schemas.microsoft.com/office/drawing/2014/main" id="{D6A16D42-1B18-2CF6-3ADB-F6060AA6881A}"/>
              </a:ext>
            </a:extLst>
          </p:cNvPr>
          <p:cNvSpPr txBox="1"/>
          <p:nvPr/>
        </p:nvSpPr>
        <p:spPr>
          <a:xfrm>
            <a:off x="2576131" y="434713"/>
            <a:ext cx="6361462" cy="553998"/>
          </a:xfrm>
          <a:prstGeom prst="rect">
            <a:avLst/>
          </a:prstGeom>
          <a:noFill/>
        </p:spPr>
        <p:txBody>
          <a:bodyPr wrap="square" lIns="91440" tIns="45720" rIns="91440" bIns="45720" rtlCol="0" anchor="t">
            <a:spAutoFit/>
          </a:bodyPr>
          <a:lstStyle/>
          <a:p>
            <a:pPr algn="ctr"/>
            <a:r>
              <a:rPr lang="es-CO" sz="3000" b="1" dirty="0">
                <a:solidFill>
                  <a:srgbClr val="D23B46"/>
                </a:solidFill>
                <a:latin typeface="Nunito Sans" pitchFamily="2" charset="77"/>
              </a:rPr>
              <a:t>TÍTULO TEMA DESTACADO</a:t>
            </a:r>
            <a:endParaRPr lang="es-ES" b="1" dirty="0">
              <a:latin typeface="Nunito Sans" pitchFamily="2" charset="77"/>
            </a:endParaRPr>
          </a:p>
        </p:txBody>
      </p:sp>
      <p:sp>
        <p:nvSpPr>
          <p:cNvPr id="2" name="Elipse 1">
            <a:extLst>
              <a:ext uri="{FF2B5EF4-FFF2-40B4-BE49-F238E27FC236}">
                <a16:creationId xmlns:a16="http://schemas.microsoft.com/office/drawing/2014/main" id="{E7BB4C3E-4095-80E2-E8AE-69C0772CB75F}"/>
              </a:ext>
            </a:extLst>
          </p:cNvPr>
          <p:cNvSpPr/>
          <p:nvPr/>
        </p:nvSpPr>
        <p:spPr>
          <a:xfrm>
            <a:off x="4105569" y="2533228"/>
            <a:ext cx="3609246" cy="3609246"/>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c</a:t>
            </a:r>
            <a:endParaRPr lang="es-CO"/>
          </a:p>
        </p:txBody>
      </p:sp>
      <p:sp>
        <p:nvSpPr>
          <p:cNvPr id="3" name="Elipse 2">
            <a:extLst>
              <a:ext uri="{FF2B5EF4-FFF2-40B4-BE49-F238E27FC236}">
                <a16:creationId xmlns:a16="http://schemas.microsoft.com/office/drawing/2014/main" id="{AAE3455D-0046-62E3-8F23-32EF0687A183}"/>
              </a:ext>
            </a:extLst>
          </p:cNvPr>
          <p:cNvSpPr/>
          <p:nvPr/>
        </p:nvSpPr>
        <p:spPr>
          <a:xfrm>
            <a:off x="7211039" y="2533228"/>
            <a:ext cx="3609246" cy="3609246"/>
          </a:xfrm>
          <a:prstGeom prst="ellipse">
            <a:avLst/>
          </a:prstGeom>
          <a:solidFill>
            <a:schemeClr val="bg1"/>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c</a:t>
            </a:r>
            <a:endParaRPr lang="es-CO"/>
          </a:p>
        </p:txBody>
      </p:sp>
      <p:sp>
        <p:nvSpPr>
          <p:cNvPr id="4" name="CuadroTexto 3">
            <a:extLst>
              <a:ext uri="{FF2B5EF4-FFF2-40B4-BE49-F238E27FC236}">
                <a16:creationId xmlns:a16="http://schemas.microsoft.com/office/drawing/2014/main" id="{053C6C9D-9153-F823-3673-4AD54817A61E}"/>
              </a:ext>
            </a:extLst>
          </p:cNvPr>
          <p:cNvSpPr txBox="1"/>
          <p:nvPr/>
        </p:nvSpPr>
        <p:spPr>
          <a:xfrm>
            <a:off x="4216501" y="4085160"/>
            <a:ext cx="3080723" cy="1200329"/>
          </a:xfrm>
          <a:prstGeom prst="rect">
            <a:avLst/>
          </a:prstGeom>
          <a:noFill/>
        </p:spPr>
        <p:txBody>
          <a:bodyPr wrap="square" lIns="91440" tIns="45720" rIns="91440" bIns="45720" rtlCol="0" anchor="t">
            <a:spAutoFit/>
          </a:bodyPr>
          <a:lstStyle/>
          <a:p>
            <a:pPr algn="ctr"/>
            <a:r>
              <a:rPr lang="es-MX" err="1">
                <a:solidFill>
                  <a:schemeClr val="tx1">
                    <a:lumMod val="65000"/>
                    <a:lumOff val="35000"/>
                  </a:schemeClr>
                </a:solidFill>
                <a:latin typeface="Nunito Sans" pitchFamily="2" charset="77"/>
              </a:rPr>
              <a:t>Lorem</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ipsum</a:t>
            </a:r>
            <a:r>
              <a:rPr lang="es-MX">
                <a:solidFill>
                  <a:schemeClr val="tx1">
                    <a:lumMod val="65000"/>
                    <a:lumOff val="35000"/>
                  </a:schemeClr>
                </a:solidFill>
                <a:latin typeface="Nunito Sans" pitchFamily="2" charset="77"/>
              </a:rPr>
              <a:t> dolor </a:t>
            </a:r>
            <a:r>
              <a:rPr lang="es-MX" err="1">
                <a:solidFill>
                  <a:schemeClr val="tx1">
                    <a:lumMod val="65000"/>
                    <a:lumOff val="35000"/>
                  </a:schemeClr>
                </a:solidFill>
                <a:latin typeface="Nunito Sans" pitchFamily="2" charset="77"/>
              </a:rPr>
              <a:t>sit</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ameconsectetur</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adipiscing</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elit</a:t>
            </a:r>
            <a:r>
              <a:rPr lang="es-MX">
                <a:solidFill>
                  <a:schemeClr val="tx1">
                    <a:lumMod val="65000"/>
                    <a:lumOff val="35000"/>
                  </a:schemeClr>
                </a:solidFill>
                <a:latin typeface="Nunito Sans" pitchFamily="2" charset="77"/>
              </a:rPr>
              <a:t> sed do </a:t>
            </a:r>
            <a:r>
              <a:rPr lang="es-MX" err="1">
                <a:solidFill>
                  <a:schemeClr val="tx1">
                    <a:lumMod val="65000"/>
                    <a:lumOff val="35000"/>
                  </a:schemeClr>
                </a:solidFill>
                <a:latin typeface="Nunito Sans" pitchFamily="2" charset="77"/>
              </a:rPr>
              <a:t>eiusmod</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tempor</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incididunt</a:t>
            </a:r>
            <a:r>
              <a:rPr lang="es-MX">
                <a:solidFill>
                  <a:schemeClr val="tx1">
                    <a:lumMod val="65000"/>
                    <a:lumOff val="35000"/>
                  </a:schemeClr>
                </a:solidFill>
                <a:latin typeface="Nunito Sans" pitchFamily="2" charset="77"/>
              </a:rPr>
              <a:t> ut labore</a:t>
            </a:r>
          </a:p>
        </p:txBody>
      </p:sp>
      <p:sp>
        <p:nvSpPr>
          <p:cNvPr id="6" name="CuadroTexto 5">
            <a:extLst>
              <a:ext uri="{FF2B5EF4-FFF2-40B4-BE49-F238E27FC236}">
                <a16:creationId xmlns:a16="http://schemas.microsoft.com/office/drawing/2014/main" id="{EC07E02D-61C8-95BF-7A61-A1B68C3357A5}"/>
              </a:ext>
            </a:extLst>
          </p:cNvPr>
          <p:cNvSpPr txBox="1"/>
          <p:nvPr/>
        </p:nvSpPr>
        <p:spPr>
          <a:xfrm>
            <a:off x="1334060" y="3253822"/>
            <a:ext cx="2941333" cy="400110"/>
          </a:xfrm>
          <a:prstGeom prst="rect">
            <a:avLst/>
          </a:prstGeom>
          <a:noFill/>
        </p:spPr>
        <p:txBody>
          <a:bodyPr wrap="square" lIns="91440" tIns="45720" rIns="91440" bIns="45720" rtlCol="0" anchor="t">
            <a:spAutoFit/>
          </a:bodyPr>
          <a:lstStyle/>
          <a:p>
            <a:pPr algn="ctr"/>
            <a:r>
              <a:rPr lang="es-MX" sz="2000" b="1" dirty="0">
                <a:solidFill>
                  <a:srgbClr val="D23B46"/>
                </a:solidFill>
                <a:latin typeface="Nunito Sans" pitchFamily="2" charset="77"/>
              </a:rPr>
              <a:t>SUBTEMA</a:t>
            </a:r>
            <a:endParaRPr lang="es-ES" b="1" dirty="0">
              <a:latin typeface="Nunito Sans" pitchFamily="2" charset="77"/>
            </a:endParaRPr>
          </a:p>
        </p:txBody>
      </p:sp>
      <p:sp>
        <p:nvSpPr>
          <p:cNvPr id="7" name="CuadroTexto 6">
            <a:extLst>
              <a:ext uri="{FF2B5EF4-FFF2-40B4-BE49-F238E27FC236}">
                <a16:creationId xmlns:a16="http://schemas.microsoft.com/office/drawing/2014/main" id="{7ED7AB3E-102C-68F9-5A19-2822131F1ECF}"/>
              </a:ext>
            </a:extLst>
          </p:cNvPr>
          <p:cNvSpPr txBox="1"/>
          <p:nvPr/>
        </p:nvSpPr>
        <p:spPr>
          <a:xfrm>
            <a:off x="4357461" y="3253822"/>
            <a:ext cx="2941333" cy="400110"/>
          </a:xfrm>
          <a:prstGeom prst="rect">
            <a:avLst/>
          </a:prstGeom>
          <a:noFill/>
        </p:spPr>
        <p:txBody>
          <a:bodyPr wrap="square" lIns="91440" tIns="45720" rIns="91440" bIns="45720" rtlCol="0" anchor="t">
            <a:spAutoFit/>
          </a:bodyPr>
          <a:lstStyle/>
          <a:p>
            <a:pPr algn="ctr"/>
            <a:r>
              <a:rPr lang="es-MX" sz="2000" b="1">
                <a:solidFill>
                  <a:srgbClr val="D23B46"/>
                </a:solidFill>
                <a:latin typeface="Nunito Sans" pitchFamily="2" charset="77"/>
              </a:rPr>
              <a:t>SUBTEMA</a:t>
            </a:r>
            <a:endParaRPr lang="es-ES" b="1">
              <a:latin typeface="Nunito Sans" pitchFamily="2" charset="77"/>
            </a:endParaRPr>
          </a:p>
        </p:txBody>
      </p:sp>
      <p:sp>
        <p:nvSpPr>
          <p:cNvPr id="8" name="CuadroTexto 7">
            <a:extLst>
              <a:ext uri="{FF2B5EF4-FFF2-40B4-BE49-F238E27FC236}">
                <a16:creationId xmlns:a16="http://schemas.microsoft.com/office/drawing/2014/main" id="{FD866E09-A199-F34F-156D-E3E81A575A1F}"/>
              </a:ext>
            </a:extLst>
          </p:cNvPr>
          <p:cNvSpPr txBox="1"/>
          <p:nvPr/>
        </p:nvSpPr>
        <p:spPr>
          <a:xfrm>
            <a:off x="7575861" y="3253822"/>
            <a:ext cx="2941333" cy="400110"/>
          </a:xfrm>
          <a:prstGeom prst="rect">
            <a:avLst/>
          </a:prstGeom>
          <a:noFill/>
        </p:spPr>
        <p:txBody>
          <a:bodyPr wrap="square" lIns="91440" tIns="45720" rIns="91440" bIns="45720" rtlCol="0" anchor="t">
            <a:spAutoFit/>
          </a:bodyPr>
          <a:lstStyle/>
          <a:p>
            <a:pPr algn="ctr"/>
            <a:r>
              <a:rPr lang="es-MX" sz="2000" b="1">
                <a:solidFill>
                  <a:srgbClr val="D23B46"/>
                </a:solidFill>
                <a:latin typeface="Nunito Sans" pitchFamily="2" charset="77"/>
              </a:rPr>
              <a:t>SUBTEMA</a:t>
            </a:r>
            <a:endParaRPr lang="es-ES" b="1">
              <a:latin typeface="Nunito Sans" pitchFamily="2" charset="77"/>
            </a:endParaRPr>
          </a:p>
        </p:txBody>
      </p:sp>
      <p:cxnSp>
        <p:nvCxnSpPr>
          <p:cNvPr id="11" name="Conector recto 10">
            <a:extLst>
              <a:ext uri="{FF2B5EF4-FFF2-40B4-BE49-F238E27FC236}">
                <a16:creationId xmlns:a16="http://schemas.microsoft.com/office/drawing/2014/main" id="{C3EECEC7-7217-DCC5-9057-134A0D5795BE}"/>
              </a:ext>
            </a:extLst>
          </p:cNvPr>
          <p:cNvCxnSpPr>
            <a:cxnSpLocks/>
          </p:cNvCxnSpPr>
          <p:nvPr/>
        </p:nvCxnSpPr>
        <p:spPr>
          <a:xfrm>
            <a:off x="1961815" y="3799458"/>
            <a:ext cx="154657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543BE693-A340-1A7F-B631-B4DD0679BEEF}"/>
              </a:ext>
            </a:extLst>
          </p:cNvPr>
          <p:cNvCxnSpPr>
            <a:cxnSpLocks/>
          </p:cNvCxnSpPr>
          <p:nvPr/>
        </p:nvCxnSpPr>
        <p:spPr>
          <a:xfrm>
            <a:off x="5048648" y="3803890"/>
            <a:ext cx="154657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D79445BC-5B2E-DAF2-FBF8-916C0E0AE1CF}"/>
              </a:ext>
            </a:extLst>
          </p:cNvPr>
          <p:cNvCxnSpPr>
            <a:cxnSpLocks/>
          </p:cNvCxnSpPr>
          <p:nvPr/>
        </p:nvCxnSpPr>
        <p:spPr>
          <a:xfrm>
            <a:off x="8242377" y="3799458"/>
            <a:ext cx="154657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63FF8CB3-0A38-C4F6-51B9-43936D7455F9}"/>
              </a:ext>
            </a:extLst>
          </p:cNvPr>
          <p:cNvSpPr/>
          <p:nvPr/>
        </p:nvSpPr>
        <p:spPr>
          <a:xfrm>
            <a:off x="5574414" y="2278087"/>
            <a:ext cx="671560" cy="671560"/>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Elipse 30">
            <a:extLst>
              <a:ext uri="{FF2B5EF4-FFF2-40B4-BE49-F238E27FC236}">
                <a16:creationId xmlns:a16="http://schemas.microsoft.com/office/drawing/2014/main" id="{96EB2D5B-1BCD-ABB0-67C5-3966308AD97A}"/>
              </a:ext>
            </a:extLst>
          </p:cNvPr>
          <p:cNvSpPr/>
          <p:nvPr/>
        </p:nvSpPr>
        <p:spPr>
          <a:xfrm>
            <a:off x="8710747" y="2278087"/>
            <a:ext cx="671560" cy="671560"/>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2" name="CuadroTexto 31">
            <a:extLst>
              <a:ext uri="{FF2B5EF4-FFF2-40B4-BE49-F238E27FC236}">
                <a16:creationId xmlns:a16="http://schemas.microsoft.com/office/drawing/2014/main" id="{545471CE-FFB8-E1E4-4181-3C599865D7DB}"/>
              </a:ext>
            </a:extLst>
          </p:cNvPr>
          <p:cNvSpPr txBox="1"/>
          <p:nvPr/>
        </p:nvSpPr>
        <p:spPr>
          <a:xfrm>
            <a:off x="2169723" y="2358327"/>
            <a:ext cx="1100183" cy="553998"/>
          </a:xfrm>
          <a:prstGeom prst="rect">
            <a:avLst/>
          </a:prstGeom>
          <a:noFill/>
        </p:spPr>
        <p:txBody>
          <a:bodyPr wrap="square" rtlCol="0">
            <a:spAutoFit/>
          </a:bodyPr>
          <a:lstStyle/>
          <a:p>
            <a:pPr algn="ctr"/>
            <a:r>
              <a:rPr lang="es-CO" sz="3000" b="1">
                <a:solidFill>
                  <a:schemeClr val="bg1"/>
                </a:solidFill>
                <a:latin typeface="Nunito Sans" pitchFamily="2" charset="77"/>
              </a:rPr>
              <a:t>1.</a:t>
            </a:r>
          </a:p>
        </p:txBody>
      </p:sp>
      <p:sp>
        <p:nvSpPr>
          <p:cNvPr id="33" name="CuadroTexto 32">
            <a:extLst>
              <a:ext uri="{FF2B5EF4-FFF2-40B4-BE49-F238E27FC236}">
                <a16:creationId xmlns:a16="http://schemas.microsoft.com/office/drawing/2014/main" id="{67D83094-8CB8-9BA9-BC65-B1EAD3E6AF73}"/>
              </a:ext>
            </a:extLst>
          </p:cNvPr>
          <p:cNvSpPr txBox="1"/>
          <p:nvPr/>
        </p:nvSpPr>
        <p:spPr>
          <a:xfrm>
            <a:off x="5360103" y="2358327"/>
            <a:ext cx="1100183" cy="553998"/>
          </a:xfrm>
          <a:prstGeom prst="rect">
            <a:avLst/>
          </a:prstGeom>
          <a:noFill/>
        </p:spPr>
        <p:txBody>
          <a:bodyPr wrap="square" lIns="91440" tIns="45720" rIns="91440" bIns="45720" rtlCol="0" anchor="t">
            <a:spAutoFit/>
          </a:bodyPr>
          <a:lstStyle/>
          <a:p>
            <a:pPr algn="ctr"/>
            <a:r>
              <a:rPr lang="es-CO" sz="3000" b="1">
                <a:solidFill>
                  <a:schemeClr val="bg1"/>
                </a:solidFill>
                <a:latin typeface="Nunito Sans" pitchFamily="2" charset="77"/>
              </a:rPr>
              <a:t>2.</a:t>
            </a:r>
          </a:p>
        </p:txBody>
      </p:sp>
      <p:sp>
        <p:nvSpPr>
          <p:cNvPr id="34" name="CuadroTexto 33">
            <a:extLst>
              <a:ext uri="{FF2B5EF4-FFF2-40B4-BE49-F238E27FC236}">
                <a16:creationId xmlns:a16="http://schemas.microsoft.com/office/drawing/2014/main" id="{982D0DA8-1C28-A891-F8BD-E65138D6304B}"/>
              </a:ext>
            </a:extLst>
          </p:cNvPr>
          <p:cNvSpPr txBox="1"/>
          <p:nvPr/>
        </p:nvSpPr>
        <p:spPr>
          <a:xfrm>
            <a:off x="8496435" y="2358327"/>
            <a:ext cx="1100183" cy="553998"/>
          </a:xfrm>
          <a:prstGeom prst="rect">
            <a:avLst/>
          </a:prstGeom>
          <a:noFill/>
        </p:spPr>
        <p:txBody>
          <a:bodyPr wrap="square" lIns="91440" tIns="45720" rIns="91440" bIns="45720" rtlCol="0" anchor="t">
            <a:spAutoFit/>
          </a:bodyPr>
          <a:lstStyle/>
          <a:p>
            <a:pPr algn="ctr"/>
            <a:r>
              <a:rPr lang="es-CO" sz="3000" b="1">
                <a:solidFill>
                  <a:schemeClr val="bg1"/>
                </a:solidFill>
                <a:latin typeface="Nunito Sans" pitchFamily="2" charset="77"/>
              </a:rPr>
              <a:t>3.</a:t>
            </a:r>
          </a:p>
        </p:txBody>
      </p:sp>
      <p:sp>
        <p:nvSpPr>
          <p:cNvPr id="13" name="CuadroTexto 12">
            <a:extLst>
              <a:ext uri="{FF2B5EF4-FFF2-40B4-BE49-F238E27FC236}">
                <a16:creationId xmlns:a16="http://schemas.microsoft.com/office/drawing/2014/main" id="{2C672E27-6A05-43C2-0A89-39A023B81C9A}"/>
              </a:ext>
            </a:extLst>
          </p:cNvPr>
          <p:cNvSpPr txBox="1"/>
          <p:nvPr/>
        </p:nvSpPr>
        <p:spPr>
          <a:xfrm>
            <a:off x="7478233" y="4085160"/>
            <a:ext cx="3080723" cy="1200329"/>
          </a:xfrm>
          <a:prstGeom prst="rect">
            <a:avLst/>
          </a:prstGeom>
          <a:noFill/>
        </p:spPr>
        <p:txBody>
          <a:bodyPr wrap="square" lIns="91440" tIns="45720" rIns="91440" bIns="45720" rtlCol="0" anchor="t">
            <a:spAutoFit/>
          </a:bodyPr>
          <a:lstStyle/>
          <a:p>
            <a:pPr algn="ctr"/>
            <a:r>
              <a:rPr lang="es-MX" err="1">
                <a:solidFill>
                  <a:schemeClr val="tx1">
                    <a:lumMod val="65000"/>
                    <a:lumOff val="35000"/>
                  </a:schemeClr>
                </a:solidFill>
                <a:latin typeface="Nunito Sans" pitchFamily="2" charset="77"/>
              </a:rPr>
              <a:t>Lorem</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ipsum</a:t>
            </a:r>
            <a:r>
              <a:rPr lang="es-MX">
                <a:solidFill>
                  <a:schemeClr val="tx1">
                    <a:lumMod val="65000"/>
                    <a:lumOff val="35000"/>
                  </a:schemeClr>
                </a:solidFill>
                <a:latin typeface="Nunito Sans" pitchFamily="2" charset="77"/>
              </a:rPr>
              <a:t> dolor </a:t>
            </a:r>
            <a:r>
              <a:rPr lang="es-MX" err="1">
                <a:solidFill>
                  <a:schemeClr val="tx1">
                    <a:lumMod val="65000"/>
                    <a:lumOff val="35000"/>
                  </a:schemeClr>
                </a:solidFill>
                <a:latin typeface="Nunito Sans" pitchFamily="2" charset="77"/>
              </a:rPr>
              <a:t>sit</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ameconsectetur</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adipiscing</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elit</a:t>
            </a:r>
            <a:r>
              <a:rPr lang="es-MX">
                <a:solidFill>
                  <a:schemeClr val="tx1">
                    <a:lumMod val="65000"/>
                    <a:lumOff val="35000"/>
                  </a:schemeClr>
                </a:solidFill>
                <a:latin typeface="Nunito Sans" pitchFamily="2" charset="77"/>
              </a:rPr>
              <a:t> sed do </a:t>
            </a:r>
            <a:r>
              <a:rPr lang="es-MX" err="1">
                <a:solidFill>
                  <a:schemeClr val="tx1">
                    <a:lumMod val="65000"/>
                    <a:lumOff val="35000"/>
                  </a:schemeClr>
                </a:solidFill>
                <a:latin typeface="Nunito Sans" pitchFamily="2" charset="77"/>
              </a:rPr>
              <a:t>eiusmod</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tempor</a:t>
            </a:r>
            <a:r>
              <a:rPr lang="es-MX">
                <a:solidFill>
                  <a:schemeClr val="tx1">
                    <a:lumMod val="65000"/>
                    <a:lumOff val="35000"/>
                  </a:schemeClr>
                </a:solidFill>
                <a:latin typeface="Nunito Sans" pitchFamily="2" charset="77"/>
              </a:rPr>
              <a:t> </a:t>
            </a:r>
            <a:r>
              <a:rPr lang="es-MX" err="1">
                <a:solidFill>
                  <a:schemeClr val="tx1">
                    <a:lumMod val="65000"/>
                    <a:lumOff val="35000"/>
                  </a:schemeClr>
                </a:solidFill>
                <a:latin typeface="Nunito Sans" pitchFamily="2" charset="77"/>
              </a:rPr>
              <a:t>incididunt</a:t>
            </a:r>
            <a:r>
              <a:rPr lang="es-MX">
                <a:solidFill>
                  <a:schemeClr val="tx1">
                    <a:lumMod val="65000"/>
                    <a:lumOff val="35000"/>
                  </a:schemeClr>
                </a:solidFill>
                <a:latin typeface="Nunito Sans" pitchFamily="2" charset="77"/>
              </a:rPr>
              <a:t> ut labore</a:t>
            </a:r>
          </a:p>
        </p:txBody>
      </p:sp>
      <p:sp>
        <p:nvSpPr>
          <p:cNvPr id="14" name="CuadroTexto 13">
            <a:extLst>
              <a:ext uri="{FF2B5EF4-FFF2-40B4-BE49-F238E27FC236}">
                <a16:creationId xmlns:a16="http://schemas.microsoft.com/office/drawing/2014/main" id="{A642DF18-76DD-8325-19EE-28AD8E945D20}"/>
              </a:ext>
            </a:extLst>
          </p:cNvPr>
          <p:cNvSpPr txBox="1"/>
          <p:nvPr/>
        </p:nvSpPr>
        <p:spPr>
          <a:xfrm>
            <a:off x="1001233" y="4085160"/>
            <a:ext cx="3080723" cy="1200329"/>
          </a:xfrm>
          <a:prstGeom prst="rect">
            <a:avLst/>
          </a:prstGeom>
          <a:noFill/>
        </p:spPr>
        <p:txBody>
          <a:bodyPr wrap="square" lIns="91440" tIns="45720" rIns="91440" bIns="45720" rtlCol="0" anchor="t">
            <a:spAutoFit/>
          </a:bodyPr>
          <a:lstStyle/>
          <a:p>
            <a:pPr algn="ctr"/>
            <a:r>
              <a:rPr lang="es-MX" dirty="0">
                <a:solidFill>
                  <a:schemeClr val="tx1">
                    <a:lumMod val="65000"/>
                    <a:lumOff val="35000"/>
                  </a:schemeClr>
                </a:solidFill>
                <a:latin typeface="Nunito Sans" pitchFamily="2" charset="77"/>
              </a:rPr>
              <a:t>Lorem ipsum dolor sit ameconsectetur adipiscing elit sed do eiusmod tempor incididunt ut labore</a:t>
            </a:r>
          </a:p>
        </p:txBody>
      </p:sp>
    </p:spTree>
    <p:extLst>
      <p:ext uri="{BB962C8B-B14F-4D97-AF65-F5344CB8AC3E}">
        <p14:creationId xmlns:p14="http://schemas.microsoft.com/office/powerpoint/2010/main" val="292075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adroTexto 40">
            <a:extLst>
              <a:ext uri="{FF2B5EF4-FFF2-40B4-BE49-F238E27FC236}">
                <a16:creationId xmlns:a16="http://schemas.microsoft.com/office/drawing/2014/main" id="{B0DBEA14-71AC-155A-7553-D0BC605741CC}"/>
              </a:ext>
            </a:extLst>
          </p:cNvPr>
          <p:cNvSpPr txBox="1"/>
          <p:nvPr/>
        </p:nvSpPr>
        <p:spPr>
          <a:xfrm>
            <a:off x="670096" y="3166549"/>
            <a:ext cx="2303567" cy="2920978"/>
          </a:xfrm>
          <a:prstGeom prst="rect">
            <a:avLst/>
          </a:prstGeom>
          <a:noFill/>
        </p:spPr>
        <p:txBody>
          <a:bodyPr wrap="square" lIns="91440" tIns="45720" rIns="91440" bIns="45720" rtlCol="0" anchor="t">
            <a:spAutoFit/>
          </a:bodyPr>
          <a:lstStyle/>
          <a:p>
            <a:r>
              <a:rPr lang="es-MX" sz="1300" dirty="0">
                <a:solidFill>
                  <a:schemeClr val="tx1">
                    <a:lumMod val="65000"/>
                    <a:lumOff val="35000"/>
                  </a:schemeClr>
                </a:solidFill>
                <a:latin typeface="Nunito Sans" pitchFamily="2" charset="77"/>
              </a:rPr>
              <a:t>De mnis iste natus error sit voluptatem accusantium doloremque laudantium, totam rem aperiam, eaque ipsa quae ab illo.</a:t>
            </a:r>
          </a:p>
          <a:p>
            <a:endParaRPr lang="es-MX" sz="1300" dirty="0">
              <a:solidFill>
                <a:schemeClr val="tx1">
                  <a:lumMod val="65000"/>
                  <a:lumOff val="35000"/>
                </a:schemeClr>
              </a:solidFill>
              <a:latin typeface="Nunito Sans" pitchFamily="2" charset="77"/>
            </a:endParaRPr>
          </a:p>
          <a:p>
            <a:endParaRPr lang="es-MX" sz="1300" dirty="0">
              <a:solidFill>
                <a:schemeClr val="tx1">
                  <a:lumMod val="65000"/>
                  <a:lumOff val="35000"/>
                </a:schemeClr>
              </a:solidFill>
              <a:latin typeface="Nunito Sans" pitchFamily="2" charset="77"/>
            </a:endParaRPr>
          </a:p>
          <a:p>
            <a:r>
              <a:rPr lang="es-MX" sz="1300" dirty="0">
                <a:solidFill>
                  <a:schemeClr val="tx1">
                    <a:lumMod val="65000"/>
                    <a:lumOff val="35000"/>
                  </a:schemeClr>
                </a:solidFill>
                <a:latin typeface="Nunito Sans" pitchFamily="2" charset="77"/>
              </a:rPr>
              <a:t>De mnis iste natus error sit voluptatem</a:t>
            </a:r>
            <a:endParaRPr lang="es-MX" dirty="0">
              <a:solidFill>
                <a:schemeClr val="tx1">
                  <a:lumMod val="65000"/>
                  <a:lumOff val="35000"/>
                </a:schemeClr>
              </a:solidFill>
              <a:latin typeface="Nunito Sans" pitchFamily="2" charset="77"/>
            </a:endParaRPr>
          </a:p>
          <a:p>
            <a:endParaRPr lang="es-MX" sz="1300" dirty="0">
              <a:solidFill>
                <a:schemeClr val="tx1">
                  <a:lumMod val="65000"/>
                  <a:lumOff val="35000"/>
                </a:schemeClr>
              </a:solidFill>
              <a:latin typeface="Nunito Sans" pitchFamily="2" charset="77"/>
            </a:endParaRPr>
          </a:p>
          <a:p>
            <a:endParaRPr lang="es-MX" sz="1300" dirty="0">
              <a:solidFill>
                <a:schemeClr val="tx1">
                  <a:lumMod val="65000"/>
                  <a:lumOff val="35000"/>
                </a:schemeClr>
              </a:solidFill>
              <a:latin typeface="Nunito Sans" pitchFamily="2" charset="77"/>
            </a:endParaRPr>
          </a:p>
          <a:p>
            <a:endParaRPr lang="es-MX" sz="1300" dirty="0">
              <a:solidFill>
                <a:schemeClr val="tx1">
                  <a:lumMod val="65000"/>
                  <a:lumOff val="35000"/>
                </a:schemeClr>
              </a:solidFill>
              <a:latin typeface="Nunito Sans" pitchFamily="2" charset="77"/>
            </a:endParaRPr>
          </a:p>
          <a:p>
            <a:r>
              <a:rPr lang="es-MX" sz="1300" dirty="0">
                <a:solidFill>
                  <a:schemeClr val="tx1">
                    <a:lumMod val="65000"/>
                    <a:lumOff val="35000"/>
                  </a:schemeClr>
                </a:solidFill>
                <a:latin typeface="Nunito Sans" pitchFamily="2" charset="77"/>
              </a:rPr>
              <a:t>De mnis iste natus error sit voluptatem</a:t>
            </a:r>
            <a:endParaRPr lang="es-MX" dirty="0">
              <a:solidFill>
                <a:schemeClr val="tx1">
                  <a:lumMod val="65000"/>
                  <a:lumOff val="35000"/>
                </a:schemeClr>
              </a:solidFill>
              <a:latin typeface="Nunito Sans" pitchFamily="2" charset="77"/>
            </a:endParaRPr>
          </a:p>
        </p:txBody>
      </p:sp>
      <p:cxnSp>
        <p:nvCxnSpPr>
          <p:cNvPr id="42" name="Conector recto 41">
            <a:extLst>
              <a:ext uri="{FF2B5EF4-FFF2-40B4-BE49-F238E27FC236}">
                <a16:creationId xmlns:a16="http://schemas.microsoft.com/office/drawing/2014/main" id="{AD044A27-BA6B-C7CE-A196-F02BFC406E01}"/>
              </a:ext>
            </a:extLst>
          </p:cNvPr>
          <p:cNvCxnSpPr>
            <a:cxnSpLocks/>
          </p:cNvCxnSpPr>
          <p:nvPr/>
        </p:nvCxnSpPr>
        <p:spPr>
          <a:xfrm>
            <a:off x="226216" y="5469948"/>
            <a:ext cx="282489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grpSp>
        <p:nvGrpSpPr>
          <p:cNvPr id="43" name="Grupo 42">
            <a:extLst>
              <a:ext uri="{FF2B5EF4-FFF2-40B4-BE49-F238E27FC236}">
                <a16:creationId xmlns:a16="http://schemas.microsoft.com/office/drawing/2014/main" id="{922EBBA1-3BE2-54C3-4F0B-6C751D33B9E4}"/>
              </a:ext>
            </a:extLst>
          </p:cNvPr>
          <p:cNvGrpSpPr/>
          <p:nvPr/>
        </p:nvGrpSpPr>
        <p:grpSpPr>
          <a:xfrm>
            <a:off x="280043" y="3168412"/>
            <a:ext cx="276646" cy="276646"/>
            <a:chOff x="5032483" y="2924493"/>
            <a:chExt cx="576034" cy="576034"/>
          </a:xfrm>
          <a:effectLst/>
        </p:grpSpPr>
        <p:sp>
          <p:nvSpPr>
            <p:cNvPr id="44" name="Elipse 43">
              <a:extLst>
                <a:ext uri="{FF2B5EF4-FFF2-40B4-BE49-F238E27FC236}">
                  <a16:creationId xmlns:a16="http://schemas.microsoft.com/office/drawing/2014/main" id="{A32AEFE2-11EE-3D89-2D98-384E16698CE9}"/>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5" name="Gráfico 44">
              <a:extLst>
                <a:ext uri="{FF2B5EF4-FFF2-40B4-BE49-F238E27FC236}">
                  <a16:creationId xmlns:a16="http://schemas.microsoft.com/office/drawing/2014/main" id="{AD9871D6-ACED-8164-F2AA-F4912C0F2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2485" y="3060435"/>
              <a:ext cx="358352" cy="280166"/>
            </a:xfrm>
            <a:prstGeom prst="rect">
              <a:avLst/>
            </a:prstGeom>
          </p:spPr>
        </p:pic>
      </p:grpSp>
      <p:sp>
        <p:nvSpPr>
          <p:cNvPr id="46" name="Rectángulo: esquinas redondeadas 17">
            <a:extLst>
              <a:ext uri="{FF2B5EF4-FFF2-40B4-BE49-F238E27FC236}">
                <a16:creationId xmlns:a16="http://schemas.microsoft.com/office/drawing/2014/main" id="{852F8956-E23D-6BD6-AF62-A9171563A999}"/>
              </a:ext>
            </a:extLst>
          </p:cNvPr>
          <p:cNvSpPr/>
          <p:nvPr/>
        </p:nvSpPr>
        <p:spPr>
          <a:xfrm>
            <a:off x="260280" y="2410664"/>
            <a:ext cx="2495971" cy="576887"/>
          </a:xfrm>
          <a:prstGeom prst="roundRect">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CuadroTexto 46">
            <a:extLst>
              <a:ext uri="{FF2B5EF4-FFF2-40B4-BE49-F238E27FC236}">
                <a16:creationId xmlns:a16="http://schemas.microsoft.com/office/drawing/2014/main" id="{0E759F58-EDEE-30EA-56C9-9671A4E7FB6D}"/>
              </a:ext>
            </a:extLst>
          </p:cNvPr>
          <p:cNvSpPr txBox="1"/>
          <p:nvPr/>
        </p:nvSpPr>
        <p:spPr>
          <a:xfrm>
            <a:off x="509777" y="2546117"/>
            <a:ext cx="2073098" cy="338554"/>
          </a:xfrm>
          <a:prstGeom prst="rect">
            <a:avLst/>
          </a:prstGeom>
          <a:noFill/>
        </p:spPr>
        <p:txBody>
          <a:bodyPr wrap="square" lIns="91440" tIns="45720" rIns="91440" bIns="45720" rtlCol="0" anchor="t">
            <a:spAutoFit/>
          </a:bodyPr>
          <a:lstStyle/>
          <a:p>
            <a:pPr algn="ctr"/>
            <a:r>
              <a:rPr lang="es-MX" sz="1600" b="1">
                <a:solidFill>
                  <a:schemeClr val="bg1"/>
                </a:solidFill>
                <a:latin typeface="Nunito Sans" pitchFamily="2" charset="77"/>
              </a:rPr>
              <a:t>LOREM IPSUM</a:t>
            </a:r>
            <a:endParaRPr lang="es-ES" b="1">
              <a:solidFill>
                <a:schemeClr val="bg1"/>
              </a:solidFill>
              <a:latin typeface="Nunito Sans" pitchFamily="2" charset="77"/>
            </a:endParaRPr>
          </a:p>
        </p:txBody>
      </p:sp>
      <p:cxnSp>
        <p:nvCxnSpPr>
          <p:cNvPr id="48" name="Conector recto 47">
            <a:extLst>
              <a:ext uri="{FF2B5EF4-FFF2-40B4-BE49-F238E27FC236}">
                <a16:creationId xmlns:a16="http://schemas.microsoft.com/office/drawing/2014/main" id="{8CD93631-160D-C28C-4BE1-2D90058DFCBE}"/>
              </a:ext>
            </a:extLst>
          </p:cNvPr>
          <p:cNvCxnSpPr>
            <a:cxnSpLocks/>
          </p:cNvCxnSpPr>
          <p:nvPr/>
        </p:nvCxnSpPr>
        <p:spPr>
          <a:xfrm>
            <a:off x="226216" y="4424732"/>
            <a:ext cx="282489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grpSp>
        <p:nvGrpSpPr>
          <p:cNvPr id="49" name="Grupo 48">
            <a:extLst>
              <a:ext uri="{FF2B5EF4-FFF2-40B4-BE49-F238E27FC236}">
                <a16:creationId xmlns:a16="http://schemas.microsoft.com/office/drawing/2014/main" id="{AA4F3E37-88B1-3AD6-AE19-C106919493C9}"/>
              </a:ext>
            </a:extLst>
          </p:cNvPr>
          <p:cNvGrpSpPr/>
          <p:nvPr/>
        </p:nvGrpSpPr>
        <p:grpSpPr>
          <a:xfrm>
            <a:off x="280043" y="4805432"/>
            <a:ext cx="276646" cy="276646"/>
            <a:chOff x="5032483" y="2924493"/>
            <a:chExt cx="576034" cy="576034"/>
          </a:xfrm>
          <a:effectLst/>
        </p:grpSpPr>
        <p:sp>
          <p:nvSpPr>
            <p:cNvPr id="50" name="Elipse 49">
              <a:extLst>
                <a:ext uri="{FF2B5EF4-FFF2-40B4-BE49-F238E27FC236}">
                  <a16:creationId xmlns:a16="http://schemas.microsoft.com/office/drawing/2014/main" id="{735FB3D9-EAA7-6EAD-5BED-6C4818877490}"/>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1" name="Gráfico 50">
              <a:extLst>
                <a:ext uri="{FF2B5EF4-FFF2-40B4-BE49-F238E27FC236}">
                  <a16:creationId xmlns:a16="http://schemas.microsoft.com/office/drawing/2014/main" id="{517B7A74-4D27-160B-7D3E-52B9F8D938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2485" y="3060435"/>
              <a:ext cx="358352" cy="280166"/>
            </a:xfrm>
            <a:prstGeom prst="rect">
              <a:avLst/>
            </a:prstGeom>
          </p:spPr>
        </p:pic>
      </p:grpSp>
      <p:grpSp>
        <p:nvGrpSpPr>
          <p:cNvPr id="52" name="Grupo 51">
            <a:extLst>
              <a:ext uri="{FF2B5EF4-FFF2-40B4-BE49-F238E27FC236}">
                <a16:creationId xmlns:a16="http://schemas.microsoft.com/office/drawing/2014/main" id="{28E4937E-FFEB-056C-EE31-9A455DE3B55E}"/>
              </a:ext>
            </a:extLst>
          </p:cNvPr>
          <p:cNvGrpSpPr/>
          <p:nvPr/>
        </p:nvGrpSpPr>
        <p:grpSpPr>
          <a:xfrm>
            <a:off x="280043" y="5773840"/>
            <a:ext cx="276646" cy="276646"/>
            <a:chOff x="5032483" y="2924493"/>
            <a:chExt cx="576034" cy="576034"/>
          </a:xfrm>
          <a:effectLst/>
        </p:grpSpPr>
        <p:sp>
          <p:nvSpPr>
            <p:cNvPr id="53" name="Elipse 52">
              <a:extLst>
                <a:ext uri="{FF2B5EF4-FFF2-40B4-BE49-F238E27FC236}">
                  <a16:creationId xmlns:a16="http://schemas.microsoft.com/office/drawing/2014/main" id="{F3F7BEFC-289E-9884-E158-02551B535583}"/>
                </a:ext>
              </a:extLst>
            </p:cNvPr>
            <p:cNvSpPr/>
            <p:nvPr/>
          </p:nvSpPr>
          <p:spPr>
            <a:xfrm>
              <a:off x="5032483" y="2924493"/>
              <a:ext cx="576034" cy="576034"/>
            </a:xfrm>
            <a:prstGeom prst="ellipse">
              <a:avLst/>
            </a:prstGeom>
            <a:solidFill>
              <a:srgbClr val="D23B46"/>
            </a:solidFill>
            <a:ln>
              <a:noFill/>
            </a:ln>
            <a:effectLst>
              <a:outerShdw blurRad="2794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4" name="Gráfico 53">
              <a:extLst>
                <a:ext uri="{FF2B5EF4-FFF2-40B4-BE49-F238E27FC236}">
                  <a16:creationId xmlns:a16="http://schemas.microsoft.com/office/drawing/2014/main" id="{841A18B6-0BE3-3CE6-8A4B-1ACACF8189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2485" y="3060435"/>
              <a:ext cx="358352" cy="280166"/>
            </a:xfrm>
            <a:prstGeom prst="rect">
              <a:avLst/>
            </a:prstGeom>
          </p:spPr>
        </p:pic>
      </p:grpSp>
      <p:sp>
        <p:nvSpPr>
          <p:cNvPr id="55" name="CuadroTexto 54">
            <a:extLst>
              <a:ext uri="{FF2B5EF4-FFF2-40B4-BE49-F238E27FC236}">
                <a16:creationId xmlns:a16="http://schemas.microsoft.com/office/drawing/2014/main" id="{8BCB6C11-797A-B3FE-54A5-E2BCA0BDA8A6}"/>
              </a:ext>
            </a:extLst>
          </p:cNvPr>
          <p:cNvSpPr txBox="1"/>
          <p:nvPr/>
        </p:nvSpPr>
        <p:spPr>
          <a:xfrm>
            <a:off x="3357464" y="3146647"/>
            <a:ext cx="3344642" cy="3277820"/>
          </a:xfrm>
          <a:prstGeom prst="rect">
            <a:avLst/>
          </a:prstGeom>
          <a:noFill/>
        </p:spPr>
        <p:txBody>
          <a:bodyPr wrap="square" lIns="91440" tIns="45720" rIns="91440" bIns="45720" rtlCol="0" anchor="t">
            <a:spAutoFit/>
          </a:bodyPr>
          <a:lstStyle/>
          <a:p>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amet</a:t>
            </a:r>
            <a:endParaRPr lang="es-ES" sz="1300" err="1">
              <a:solidFill>
                <a:schemeClr val="tx1">
                  <a:lumMod val="65000"/>
                  <a:lumOff val="35000"/>
                </a:schemeClr>
              </a:solidFill>
              <a:latin typeface="Nunito Sans" pitchFamily="2" charset="77"/>
              <a:ea typeface="Calibri"/>
              <a:cs typeface="Calibri"/>
            </a:endParaRPr>
          </a:p>
          <a:p>
            <a:r>
              <a:rPr lang="es-ES" sz="1300">
                <a:solidFill>
                  <a:schemeClr val="tx1">
                    <a:lumMod val="65000"/>
                    <a:lumOff val="35000"/>
                  </a:schemeClr>
                </a:solidFill>
                <a:latin typeface="Nunito Sans" pitchFamily="2" charset="77"/>
              </a:rPr>
              <a:t>- Valor: $ 00.000.000</a:t>
            </a:r>
          </a:p>
          <a:p>
            <a:endParaRPr lang="es-ES" sz="1300">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amet</a:t>
            </a:r>
          </a:p>
          <a:p>
            <a:r>
              <a:rPr lang="es-ES" sz="1300">
                <a:solidFill>
                  <a:schemeClr val="tx1">
                    <a:lumMod val="65000"/>
                    <a:lumOff val="35000"/>
                  </a:schemeClr>
                </a:solidFill>
                <a:latin typeface="Nunito Sans" pitchFamily="2" charset="77"/>
              </a:rPr>
              <a:t>- Valor: $ 00.000.000 </a:t>
            </a:r>
            <a:endParaRPr lang="es-ES">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amet</a:t>
            </a:r>
          </a:p>
          <a:p>
            <a:r>
              <a:rPr lang="es-ES" sz="1300">
                <a:solidFill>
                  <a:schemeClr val="tx1">
                    <a:lumMod val="65000"/>
                    <a:lumOff val="35000"/>
                  </a:schemeClr>
                </a:solidFill>
                <a:latin typeface="Nunito Sans" pitchFamily="2" charset="77"/>
              </a:rPr>
              <a:t>- Valor: $ 00.000.000 </a:t>
            </a:r>
            <a:endParaRPr lang="es-ES">
              <a:solidFill>
                <a:schemeClr val="tx1">
                  <a:lumMod val="65000"/>
                  <a:lumOff val="35000"/>
                </a:schemeClr>
              </a:solidFill>
              <a:latin typeface="Nunito Sans" pitchFamily="2" charset="77"/>
            </a:endParaRPr>
          </a:p>
          <a:p>
            <a:endParaRPr lang="es-ES" sz="1300">
              <a:solidFill>
                <a:schemeClr val="tx1">
                  <a:lumMod val="65000"/>
                  <a:lumOff val="35000"/>
                </a:schemeClr>
              </a:solidFill>
              <a:latin typeface="Nunito Sans" pitchFamily="2" charset="77"/>
            </a:endParaRPr>
          </a:p>
          <a:p>
            <a:endParaRPr lang="es-ES" sz="1200">
              <a:solidFill>
                <a:schemeClr val="tx1">
                  <a:lumMod val="65000"/>
                  <a:lumOff val="35000"/>
                </a:schemeClr>
              </a:solidFill>
              <a:latin typeface="Nunito Sans" pitchFamily="2" charset="77"/>
            </a:endParaRPr>
          </a:p>
        </p:txBody>
      </p:sp>
      <p:cxnSp>
        <p:nvCxnSpPr>
          <p:cNvPr id="56" name="Conector recto 55">
            <a:extLst>
              <a:ext uri="{FF2B5EF4-FFF2-40B4-BE49-F238E27FC236}">
                <a16:creationId xmlns:a16="http://schemas.microsoft.com/office/drawing/2014/main" id="{3CE67218-686E-7903-0049-D956BEEC0400}"/>
              </a:ext>
            </a:extLst>
          </p:cNvPr>
          <p:cNvCxnSpPr>
            <a:cxnSpLocks/>
          </p:cNvCxnSpPr>
          <p:nvPr/>
        </p:nvCxnSpPr>
        <p:spPr>
          <a:xfrm>
            <a:off x="3357464" y="5469948"/>
            <a:ext cx="3323254"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7" name="Rectángulo: esquinas redondeadas 74">
            <a:extLst>
              <a:ext uri="{FF2B5EF4-FFF2-40B4-BE49-F238E27FC236}">
                <a16:creationId xmlns:a16="http://schemas.microsoft.com/office/drawing/2014/main" id="{9E374A7C-02F8-1E8A-1FD3-CE22A9EAF91D}"/>
              </a:ext>
            </a:extLst>
          </p:cNvPr>
          <p:cNvSpPr/>
          <p:nvPr/>
        </p:nvSpPr>
        <p:spPr>
          <a:xfrm>
            <a:off x="3357466" y="2410664"/>
            <a:ext cx="3198553" cy="576887"/>
          </a:xfrm>
          <a:prstGeom prst="roundRect">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8" name="CuadroTexto 57">
            <a:extLst>
              <a:ext uri="{FF2B5EF4-FFF2-40B4-BE49-F238E27FC236}">
                <a16:creationId xmlns:a16="http://schemas.microsoft.com/office/drawing/2014/main" id="{B855CEA5-FFFE-25F6-A6A3-DCFF8F7E6C58}"/>
              </a:ext>
            </a:extLst>
          </p:cNvPr>
          <p:cNvSpPr txBox="1"/>
          <p:nvPr/>
        </p:nvSpPr>
        <p:spPr>
          <a:xfrm>
            <a:off x="3440425" y="2552388"/>
            <a:ext cx="3032634" cy="338554"/>
          </a:xfrm>
          <a:prstGeom prst="rect">
            <a:avLst/>
          </a:prstGeom>
          <a:noFill/>
        </p:spPr>
        <p:txBody>
          <a:bodyPr wrap="square" lIns="91440" tIns="45720" rIns="91440" bIns="45720" rtlCol="0" anchor="t">
            <a:spAutoFit/>
          </a:bodyPr>
          <a:lstStyle/>
          <a:p>
            <a:pPr algn="ctr"/>
            <a:r>
              <a:rPr lang="es-MX" sz="1600" b="1">
                <a:solidFill>
                  <a:schemeClr val="bg1"/>
                </a:solidFill>
                <a:latin typeface="Nunito Sans" pitchFamily="2" charset="77"/>
              </a:rPr>
              <a:t>LOREM IPSUM</a:t>
            </a:r>
          </a:p>
        </p:txBody>
      </p:sp>
      <p:cxnSp>
        <p:nvCxnSpPr>
          <p:cNvPr id="59" name="Conector recto 58">
            <a:extLst>
              <a:ext uri="{FF2B5EF4-FFF2-40B4-BE49-F238E27FC236}">
                <a16:creationId xmlns:a16="http://schemas.microsoft.com/office/drawing/2014/main" id="{0D30D594-98A7-AD42-52A7-6A70EAEE020F}"/>
              </a:ext>
            </a:extLst>
          </p:cNvPr>
          <p:cNvCxnSpPr>
            <a:cxnSpLocks/>
          </p:cNvCxnSpPr>
          <p:nvPr/>
        </p:nvCxnSpPr>
        <p:spPr>
          <a:xfrm>
            <a:off x="3357465" y="4445417"/>
            <a:ext cx="3323253"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DB4E7635-FA69-B8F4-875A-FCA198D03530}"/>
              </a:ext>
            </a:extLst>
          </p:cNvPr>
          <p:cNvCxnSpPr>
            <a:cxnSpLocks/>
          </p:cNvCxnSpPr>
          <p:nvPr/>
        </p:nvCxnSpPr>
        <p:spPr>
          <a:xfrm>
            <a:off x="800653" y="2257611"/>
            <a:ext cx="109153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89FDDA7E-8E18-CEE5-4367-D2ED147BFA19}"/>
              </a:ext>
            </a:extLst>
          </p:cNvPr>
          <p:cNvSpPr txBox="1"/>
          <p:nvPr/>
        </p:nvSpPr>
        <p:spPr>
          <a:xfrm>
            <a:off x="6898408" y="3146647"/>
            <a:ext cx="2472710" cy="1077218"/>
          </a:xfrm>
          <a:prstGeom prst="rect">
            <a:avLst/>
          </a:prstGeom>
          <a:noFill/>
        </p:spPr>
        <p:txBody>
          <a:bodyPr wrap="square" lIns="91440" tIns="45720" rIns="91440" bIns="45720" rtlCol="0" anchor="t">
            <a:spAutoFit/>
          </a:bodyPr>
          <a:lstStyle/>
          <a:p>
            <a:pPr marL="342900" indent="-342900">
              <a:buFontTx/>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ES" sz="1300" err="1">
              <a:solidFill>
                <a:schemeClr val="tx1">
                  <a:lumMod val="65000"/>
                  <a:lumOff val="35000"/>
                </a:schemeClr>
              </a:solidFill>
              <a:latin typeface="Nunito Sans" pitchFamily="2" charset="77"/>
              <a:ea typeface="Calibri"/>
              <a:cs typeface="Calibri"/>
            </a:endParaRPr>
          </a:p>
          <a:p>
            <a:pPr marL="342900" indent="-342900">
              <a:buFontTx/>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ES" err="1">
              <a:solidFill>
                <a:schemeClr val="tx1">
                  <a:lumMod val="65000"/>
                  <a:lumOff val="35000"/>
                </a:schemeClr>
              </a:solidFill>
              <a:latin typeface="Nunito Sans" pitchFamily="2" charset="77"/>
            </a:endParaRPr>
          </a:p>
          <a:p>
            <a:endParaRPr lang="es-MX" sz="1300">
              <a:solidFill>
                <a:schemeClr val="tx1">
                  <a:lumMod val="65000"/>
                  <a:lumOff val="35000"/>
                </a:schemeClr>
              </a:solidFill>
              <a:latin typeface="Nunito Sans" pitchFamily="2" charset="77"/>
            </a:endParaRPr>
          </a:p>
          <a:p>
            <a:endParaRPr lang="es-MX" sz="1300">
              <a:solidFill>
                <a:schemeClr val="tx1">
                  <a:lumMod val="65000"/>
                  <a:lumOff val="35000"/>
                </a:schemeClr>
              </a:solidFill>
              <a:latin typeface="Nunito Sans" pitchFamily="2" charset="77"/>
            </a:endParaRPr>
          </a:p>
          <a:p>
            <a:pPr marL="228600" indent="-228600">
              <a:buFont typeface="+mj-lt"/>
              <a:buAutoNum type="arabicPeriod"/>
            </a:pPr>
            <a:endParaRPr lang="es-MX" sz="1200">
              <a:solidFill>
                <a:schemeClr val="tx1">
                  <a:lumMod val="65000"/>
                  <a:lumOff val="35000"/>
                </a:schemeClr>
              </a:solidFill>
              <a:latin typeface="Nunito Sans" pitchFamily="2" charset="77"/>
            </a:endParaRPr>
          </a:p>
        </p:txBody>
      </p:sp>
      <p:sp>
        <p:nvSpPr>
          <p:cNvPr id="62" name="Rectángulo: esquinas redondeadas 97">
            <a:extLst>
              <a:ext uri="{FF2B5EF4-FFF2-40B4-BE49-F238E27FC236}">
                <a16:creationId xmlns:a16="http://schemas.microsoft.com/office/drawing/2014/main" id="{0EFC7616-07E0-E09E-E6ED-766671875B00}"/>
              </a:ext>
            </a:extLst>
          </p:cNvPr>
          <p:cNvSpPr/>
          <p:nvPr/>
        </p:nvSpPr>
        <p:spPr>
          <a:xfrm>
            <a:off x="6820917" y="2410664"/>
            <a:ext cx="1741226" cy="576887"/>
          </a:xfrm>
          <a:prstGeom prst="roundRect">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CuadroTexto 62">
            <a:extLst>
              <a:ext uri="{FF2B5EF4-FFF2-40B4-BE49-F238E27FC236}">
                <a16:creationId xmlns:a16="http://schemas.microsoft.com/office/drawing/2014/main" id="{2B819535-C676-2FCA-4453-3462BC26CFA9}"/>
              </a:ext>
            </a:extLst>
          </p:cNvPr>
          <p:cNvSpPr txBox="1"/>
          <p:nvPr/>
        </p:nvSpPr>
        <p:spPr>
          <a:xfrm>
            <a:off x="6707179" y="2543096"/>
            <a:ext cx="1932458" cy="338554"/>
          </a:xfrm>
          <a:prstGeom prst="rect">
            <a:avLst/>
          </a:prstGeom>
          <a:noFill/>
        </p:spPr>
        <p:txBody>
          <a:bodyPr wrap="square" lIns="91440" tIns="45720" rIns="91440" bIns="45720" rtlCol="0" anchor="t">
            <a:spAutoFit/>
          </a:bodyPr>
          <a:lstStyle/>
          <a:p>
            <a:pPr algn="ctr"/>
            <a:r>
              <a:rPr lang="es-MX" sz="1600" b="1">
                <a:solidFill>
                  <a:schemeClr val="bg1"/>
                </a:solidFill>
                <a:latin typeface="Nunito Sans" pitchFamily="2" charset="77"/>
              </a:rPr>
              <a:t>LOREM IPSUM</a:t>
            </a:r>
            <a:endParaRPr lang="es-ES" b="1">
              <a:solidFill>
                <a:schemeClr val="bg1"/>
              </a:solidFill>
              <a:latin typeface="Nunito Sans" pitchFamily="2" charset="77"/>
            </a:endParaRPr>
          </a:p>
        </p:txBody>
      </p:sp>
      <p:cxnSp>
        <p:nvCxnSpPr>
          <p:cNvPr id="64" name="Conector recto 63">
            <a:extLst>
              <a:ext uri="{FF2B5EF4-FFF2-40B4-BE49-F238E27FC236}">
                <a16:creationId xmlns:a16="http://schemas.microsoft.com/office/drawing/2014/main" id="{60C5EB00-E5D4-9FED-D926-5500D4FF7312}"/>
              </a:ext>
            </a:extLst>
          </p:cNvPr>
          <p:cNvCxnSpPr>
            <a:cxnSpLocks/>
          </p:cNvCxnSpPr>
          <p:nvPr/>
        </p:nvCxnSpPr>
        <p:spPr>
          <a:xfrm>
            <a:off x="6898409" y="4445417"/>
            <a:ext cx="174122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65" name="CuadroTexto 64">
            <a:extLst>
              <a:ext uri="{FF2B5EF4-FFF2-40B4-BE49-F238E27FC236}">
                <a16:creationId xmlns:a16="http://schemas.microsoft.com/office/drawing/2014/main" id="{BD4E1845-F61E-FAF9-EF56-4F506D72EB1A}"/>
              </a:ext>
            </a:extLst>
          </p:cNvPr>
          <p:cNvSpPr txBox="1"/>
          <p:nvPr/>
        </p:nvSpPr>
        <p:spPr>
          <a:xfrm>
            <a:off x="9332675" y="3146647"/>
            <a:ext cx="2652585" cy="738664"/>
          </a:xfrm>
          <a:prstGeom prst="rect">
            <a:avLst/>
          </a:prstGeom>
          <a:noFill/>
        </p:spPr>
        <p:txBody>
          <a:bodyPr wrap="square" lIns="91440" tIns="45720" rIns="91440" bIns="45720" rtlCol="0" anchor="t">
            <a:spAutoFit/>
          </a:bodyPr>
          <a:lstStyle/>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ES" sz="1300" err="1">
              <a:solidFill>
                <a:srgbClr val="000000"/>
              </a:solidFill>
              <a:latin typeface="Nunito Sans" pitchFamily="2" charset="77"/>
            </a:endParaRPr>
          </a:p>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MX" err="1">
              <a:latin typeface="Nunito Sans" pitchFamily="2" charset="77"/>
            </a:endParaRPr>
          </a:p>
          <a:p>
            <a:endParaRPr lang="es-MX" sz="1600">
              <a:solidFill>
                <a:schemeClr val="tx1">
                  <a:lumMod val="65000"/>
                  <a:lumOff val="35000"/>
                </a:schemeClr>
              </a:solidFill>
              <a:latin typeface="Nunito Sans" pitchFamily="2" charset="77"/>
            </a:endParaRPr>
          </a:p>
        </p:txBody>
      </p:sp>
      <p:cxnSp>
        <p:nvCxnSpPr>
          <p:cNvPr id="66" name="Conector recto 65">
            <a:extLst>
              <a:ext uri="{FF2B5EF4-FFF2-40B4-BE49-F238E27FC236}">
                <a16:creationId xmlns:a16="http://schemas.microsoft.com/office/drawing/2014/main" id="{9290A4B4-8F89-9A9E-2A9D-906BA194D86C}"/>
              </a:ext>
            </a:extLst>
          </p:cNvPr>
          <p:cNvCxnSpPr>
            <a:cxnSpLocks/>
          </p:cNvCxnSpPr>
          <p:nvPr/>
        </p:nvCxnSpPr>
        <p:spPr>
          <a:xfrm>
            <a:off x="9167160" y="5469948"/>
            <a:ext cx="2652587"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67" name="Rectángulo: esquinas redondeadas 104">
            <a:extLst>
              <a:ext uri="{FF2B5EF4-FFF2-40B4-BE49-F238E27FC236}">
                <a16:creationId xmlns:a16="http://schemas.microsoft.com/office/drawing/2014/main" id="{ADB27C66-2ABF-B09D-1156-FE2EEEAD1877}"/>
              </a:ext>
            </a:extLst>
          </p:cNvPr>
          <p:cNvSpPr/>
          <p:nvPr/>
        </p:nvSpPr>
        <p:spPr>
          <a:xfrm>
            <a:off x="9167162" y="2410664"/>
            <a:ext cx="2652585" cy="576887"/>
          </a:xfrm>
          <a:prstGeom prst="roundRect">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CuadroTexto 67">
            <a:extLst>
              <a:ext uri="{FF2B5EF4-FFF2-40B4-BE49-F238E27FC236}">
                <a16:creationId xmlns:a16="http://schemas.microsoft.com/office/drawing/2014/main" id="{843D3A76-A29B-AEFF-C4E0-404602B4F969}"/>
              </a:ext>
            </a:extLst>
          </p:cNvPr>
          <p:cNvSpPr txBox="1"/>
          <p:nvPr/>
        </p:nvSpPr>
        <p:spPr>
          <a:xfrm>
            <a:off x="9208641" y="2552388"/>
            <a:ext cx="2569626" cy="338554"/>
          </a:xfrm>
          <a:prstGeom prst="rect">
            <a:avLst/>
          </a:prstGeom>
          <a:noFill/>
        </p:spPr>
        <p:txBody>
          <a:bodyPr wrap="square" lIns="91440" tIns="45720" rIns="91440" bIns="45720" rtlCol="0" anchor="t">
            <a:spAutoFit/>
          </a:bodyPr>
          <a:lstStyle/>
          <a:p>
            <a:pPr algn="ctr"/>
            <a:r>
              <a:rPr lang="es-MX" sz="1600" b="1">
                <a:solidFill>
                  <a:schemeClr val="bg1"/>
                </a:solidFill>
                <a:latin typeface="Nunito Sans" pitchFamily="2" charset="77"/>
              </a:rPr>
              <a:t>LOREM IPSUM</a:t>
            </a:r>
            <a:endParaRPr lang="es-ES" b="1">
              <a:solidFill>
                <a:schemeClr val="bg1"/>
              </a:solidFill>
              <a:latin typeface="Nunito Sans" pitchFamily="2" charset="77"/>
            </a:endParaRPr>
          </a:p>
        </p:txBody>
      </p:sp>
      <p:cxnSp>
        <p:nvCxnSpPr>
          <p:cNvPr id="69" name="Conector recto 68">
            <a:extLst>
              <a:ext uri="{FF2B5EF4-FFF2-40B4-BE49-F238E27FC236}">
                <a16:creationId xmlns:a16="http://schemas.microsoft.com/office/drawing/2014/main" id="{B1BC5C9B-1D4B-A165-F859-E860EA82FEA3}"/>
              </a:ext>
            </a:extLst>
          </p:cNvPr>
          <p:cNvCxnSpPr>
            <a:cxnSpLocks/>
          </p:cNvCxnSpPr>
          <p:nvPr/>
        </p:nvCxnSpPr>
        <p:spPr>
          <a:xfrm>
            <a:off x="9167161" y="4445417"/>
            <a:ext cx="2652586"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pic>
        <p:nvPicPr>
          <p:cNvPr id="70" name="Gráfico 69">
            <a:extLst>
              <a:ext uri="{FF2B5EF4-FFF2-40B4-BE49-F238E27FC236}">
                <a16:creationId xmlns:a16="http://schemas.microsoft.com/office/drawing/2014/main" id="{D5BC7A33-D9DB-19AD-23CF-B7840DD3FE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7168" y="1217844"/>
            <a:ext cx="7613728" cy="725991"/>
          </a:xfrm>
          <a:prstGeom prst="rect">
            <a:avLst/>
          </a:prstGeom>
        </p:spPr>
      </p:pic>
      <p:sp>
        <p:nvSpPr>
          <p:cNvPr id="71" name="CuadroTexto 70">
            <a:extLst>
              <a:ext uri="{FF2B5EF4-FFF2-40B4-BE49-F238E27FC236}">
                <a16:creationId xmlns:a16="http://schemas.microsoft.com/office/drawing/2014/main" id="{D602FF86-7F92-7A56-A88F-1E3D342C6589}"/>
              </a:ext>
            </a:extLst>
          </p:cNvPr>
          <p:cNvSpPr txBox="1"/>
          <p:nvPr/>
        </p:nvSpPr>
        <p:spPr>
          <a:xfrm>
            <a:off x="670365" y="525482"/>
            <a:ext cx="10851270" cy="553998"/>
          </a:xfrm>
          <a:prstGeom prst="rect">
            <a:avLst/>
          </a:prstGeom>
          <a:noFill/>
        </p:spPr>
        <p:txBody>
          <a:bodyPr wrap="square" lIns="91440" tIns="45720" rIns="91440" bIns="45720" rtlCol="0" anchor="t">
            <a:spAutoFit/>
          </a:bodyPr>
          <a:lstStyle/>
          <a:p>
            <a:pPr algn="ctr"/>
            <a:r>
              <a:rPr lang="es-MX" sz="3000" b="1" dirty="0">
                <a:solidFill>
                  <a:schemeClr val="tx1">
                    <a:lumMod val="65000"/>
                    <a:lumOff val="35000"/>
                  </a:schemeClr>
                </a:solidFill>
                <a:latin typeface="Nunito Sans" pitchFamily="2" charset="77"/>
              </a:rPr>
              <a:t>TÍTULO DESTADO</a:t>
            </a:r>
            <a:endParaRPr lang="es-ES" sz="3000" b="1" dirty="0">
              <a:solidFill>
                <a:schemeClr val="tx1">
                  <a:lumMod val="65000"/>
                  <a:lumOff val="35000"/>
                </a:schemeClr>
              </a:solidFill>
              <a:latin typeface="Nunito Sans" pitchFamily="2" charset="77"/>
              <a:ea typeface="Calibri" panose="020F0502020204030204"/>
              <a:cs typeface="Calibri" panose="020F0502020204030204"/>
            </a:endParaRPr>
          </a:p>
        </p:txBody>
      </p:sp>
      <p:sp>
        <p:nvSpPr>
          <p:cNvPr id="72" name="CuadroTexto 71">
            <a:extLst>
              <a:ext uri="{FF2B5EF4-FFF2-40B4-BE49-F238E27FC236}">
                <a16:creationId xmlns:a16="http://schemas.microsoft.com/office/drawing/2014/main" id="{87EB57FD-7A75-9BA7-8A9E-2E9AAAA763A6}"/>
              </a:ext>
            </a:extLst>
          </p:cNvPr>
          <p:cNvSpPr txBox="1"/>
          <p:nvPr/>
        </p:nvSpPr>
        <p:spPr>
          <a:xfrm>
            <a:off x="642525" y="1459798"/>
            <a:ext cx="4081042" cy="384721"/>
          </a:xfrm>
          <a:prstGeom prst="rect">
            <a:avLst/>
          </a:prstGeom>
          <a:noFill/>
        </p:spPr>
        <p:txBody>
          <a:bodyPr wrap="square" lIns="91440" tIns="45720" rIns="91440" bIns="45720" rtlCol="0" anchor="t">
            <a:spAutoFit/>
          </a:bodyPr>
          <a:lstStyle/>
          <a:p>
            <a:r>
              <a:rPr lang="es-ES" sz="1900" b="1" dirty="0">
                <a:solidFill>
                  <a:schemeClr val="bg1"/>
                </a:solidFill>
                <a:latin typeface="Nunito Sans" pitchFamily="2" charset="77"/>
              </a:rPr>
              <a:t>SUBTÍTULO DE LA SECCIÓN</a:t>
            </a:r>
          </a:p>
        </p:txBody>
      </p:sp>
      <p:cxnSp>
        <p:nvCxnSpPr>
          <p:cNvPr id="73" name="Conector recto 72">
            <a:extLst>
              <a:ext uri="{FF2B5EF4-FFF2-40B4-BE49-F238E27FC236}">
                <a16:creationId xmlns:a16="http://schemas.microsoft.com/office/drawing/2014/main" id="{D85419C4-1D66-1909-6DF4-18663C19976E}"/>
              </a:ext>
            </a:extLst>
          </p:cNvPr>
          <p:cNvCxnSpPr>
            <a:cxnSpLocks/>
          </p:cNvCxnSpPr>
          <p:nvPr/>
        </p:nvCxnSpPr>
        <p:spPr>
          <a:xfrm>
            <a:off x="6898409" y="5469948"/>
            <a:ext cx="174122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74" name="CuadroTexto 73">
            <a:extLst>
              <a:ext uri="{FF2B5EF4-FFF2-40B4-BE49-F238E27FC236}">
                <a16:creationId xmlns:a16="http://schemas.microsoft.com/office/drawing/2014/main" id="{79897BF7-34CE-4AC6-AA8F-9A9C46A5A986}"/>
              </a:ext>
            </a:extLst>
          </p:cNvPr>
          <p:cNvSpPr txBox="1"/>
          <p:nvPr/>
        </p:nvSpPr>
        <p:spPr>
          <a:xfrm>
            <a:off x="6898408" y="4627873"/>
            <a:ext cx="2472710" cy="877163"/>
          </a:xfrm>
          <a:prstGeom prst="rect">
            <a:avLst/>
          </a:prstGeom>
          <a:noFill/>
        </p:spPr>
        <p:txBody>
          <a:bodyPr wrap="square" lIns="91440" tIns="45720" rIns="91440" bIns="45720" rtlCol="0" anchor="t">
            <a:spAutoFit/>
          </a:bodyPr>
          <a:lstStyle/>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p>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MX" err="1">
              <a:latin typeface="Nunito Sans" pitchFamily="2" charset="77"/>
            </a:endParaRPr>
          </a:p>
          <a:p>
            <a:endParaRPr lang="es-MX" sz="1300">
              <a:solidFill>
                <a:schemeClr val="tx1">
                  <a:lumMod val="65000"/>
                  <a:lumOff val="35000"/>
                </a:schemeClr>
              </a:solidFill>
              <a:latin typeface="Nunito Sans" pitchFamily="2" charset="77"/>
            </a:endParaRPr>
          </a:p>
          <a:p>
            <a:pPr marL="228600" indent="-228600">
              <a:buFont typeface="+mj-lt"/>
              <a:buAutoNum type="arabicPeriod"/>
            </a:pPr>
            <a:endParaRPr lang="es-MX" sz="1200">
              <a:solidFill>
                <a:schemeClr val="tx1">
                  <a:lumMod val="65000"/>
                  <a:lumOff val="35000"/>
                </a:schemeClr>
              </a:solidFill>
              <a:latin typeface="Nunito Sans" pitchFamily="2" charset="77"/>
            </a:endParaRPr>
          </a:p>
        </p:txBody>
      </p:sp>
      <p:sp>
        <p:nvSpPr>
          <p:cNvPr id="75" name="CuadroTexto 74">
            <a:extLst>
              <a:ext uri="{FF2B5EF4-FFF2-40B4-BE49-F238E27FC236}">
                <a16:creationId xmlns:a16="http://schemas.microsoft.com/office/drawing/2014/main" id="{DF51D558-B28A-21F3-586F-D3E7B85D1E62}"/>
              </a:ext>
            </a:extLst>
          </p:cNvPr>
          <p:cNvSpPr txBox="1"/>
          <p:nvPr/>
        </p:nvSpPr>
        <p:spPr>
          <a:xfrm>
            <a:off x="6913710" y="5705091"/>
            <a:ext cx="2472710" cy="1077218"/>
          </a:xfrm>
          <a:prstGeom prst="rect">
            <a:avLst/>
          </a:prstGeom>
          <a:noFill/>
        </p:spPr>
        <p:txBody>
          <a:bodyPr wrap="square" lIns="91440" tIns="45720" rIns="91440" bIns="45720" rtlCol="0" anchor="t">
            <a:spAutoFit/>
          </a:bodyPr>
          <a:lstStyle/>
          <a:p>
            <a:pPr marL="342900" indent="-342900">
              <a:buFont typeface="+mj-lt"/>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p>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ES" err="1">
              <a:latin typeface="Nunito Sans" pitchFamily="2" charset="77"/>
            </a:endParaRPr>
          </a:p>
          <a:p>
            <a:endParaRPr lang="es-MX" sz="1300">
              <a:solidFill>
                <a:schemeClr val="tx1">
                  <a:lumMod val="65000"/>
                  <a:lumOff val="35000"/>
                </a:schemeClr>
              </a:solidFill>
              <a:latin typeface="Nunito Sans" pitchFamily="2" charset="77"/>
            </a:endParaRPr>
          </a:p>
          <a:p>
            <a:endParaRPr lang="es-MX" sz="1300">
              <a:solidFill>
                <a:schemeClr val="tx1">
                  <a:lumMod val="65000"/>
                  <a:lumOff val="35000"/>
                </a:schemeClr>
              </a:solidFill>
              <a:latin typeface="Nunito Sans" pitchFamily="2" charset="77"/>
            </a:endParaRPr>
          </a:p>
          <a:p>
            <a:pPr marL="228600" indent="-228600">
              <a:buFont typeface="+mj-lt"/>
              <a:buAutoNum type="arabicPeriod"/>
            </a:pPr>
            <a:endParaRPr lang="es-MX" sz="1200">
              <a:solidFill>
                <a:schemeClr val="tx1">
                  <a:lumMod val="65000"/>
                  <a:lumOff val="35000"/>
                </a:schemeClr>
              </a:solidFill>
              <a:latin typeface="Nunito Sans" pitchFamily="2" charset="77"/>
            </a:endParaRPr>
          </a:p>
        </p:txBody>
      </p:sp>
      <p:sp>
        <p:nvSpPr>
          <p:cNvPr id="76" name="CuadroTexto 75">
            <a:extLst>
              <a:ext uri="{FF2B5EF4-FFF2-40B4-BE49-F238E27FC236}">
                <a16:creationId xmlns:a16="http://schemas.microsoft.com/office/drawing/2014/main" id="{97E6D608-D0CE-D558-BF1D-B4C006C407D0}"/>
              </a:ext>
            </a:extLst>
          </p:cNvPr>
          <p:cNvSpPr txBox="1"/>
          <p:nvPr/>
        </p:nvSpPr>
        <p:spPr>
          <a:xfrm>
            <a:off x="9332675" y="4636192"/>
            <a:ext cx="2472710" cy="1077218"/>
          </a:xfrm>
          <a:prstGeom prst="rect">
            <a:avLst/>
          </a:prstGeom>
          <a:noFill/>
        </p:spPr>
        <p:txBody>
          <a:bodyPr wrap="square" lIns="91440" tIns="45720" rIns="91440" bIns="45720" rtlCol="0" anchor="t">
            <a:spAutoFit/>
          </a:bodyPr>
          <a:lstStyle/>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p>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ES" err="1">
              <a:latin typeface="Nunito Sans" pitchFamily="2" charset="77"/>
            </a:endParaRPr>
          </a:p>
          <a:p>
            <a:endParaRPr lang="es-MX" sz="1300">
              <a:solidFill>
                <a:schemeClr val="tx1">
                  <a:lumMod val="65000"/>
                  <a:lumOff val="35000"/>
                </a:schemeClr>
              </a:solidFill>
              <a:latin typeface="Nunito Sans" pitchFamily="2" charset="77"/>
            </a:endParaRPr>
          </a:p>
          <a:p>
            <a:endParaRPr lang="es-MX" sz="1300">
              <a:solidFill>
                <a:schemeClr val="tx1">
                  <a:lumMod val="65000"/>
                  <a:lumOff val="35000"/>
                </a:schemeClr>
              </a:solidFill>
              <a:latin typeface="Nunito Sans" pitchFamily="2" charset="77"/>
            </a:endParaRPr>
          </a:p>
          <a:p>
            <a:pPr marL="228600" indent="-228600">
              <a:buFont typeface="+mj-lt"/>
              <a:buAutoNum type="arabicPeriod"/>
            </a:pPr>
            <a:endParaRPr lang="es-MX" sz="1200">
              <a:solidFill>
                <a:schemeClr val="tx1">
                  <a:lumMod val="65000"/>
                  <a:lumOff val="35000"/>
                </a:schemeClr>
              </a:solidFill>
              <a:latin typeface="Nunito Sans" pitchFamily="2" charset="77"/>
            </a:endParaRPr>
          </a:p>
        </p:txBody>
      </p:sp>
      <p:sp>
        <p:nvSpPr>
          <p:cNvPr id="77" name="CuadroTexto 76">
            <a:extLst>
              <a:ext uri="{FF2B5EF4-FFF2-40B4-BE49-F238E27FC236}">
                <a16:creationId xmlns:a16="http://schemas.microsoft.com/office/drawing/2014/main" id="{FAE42D39-C574-E8BF-C29F-DECBEC5F5495}"/>
              </a:ext>
            </a:extLst>
          </p:cNvPr>
          <p:cNvSpPr txBox="1"/>
          <p:nvPr/>
        </p:nvSpPr>
        <p:spPr>
          <a:xfrm>
            <a:off x="9332675" y="5713410"/>
            <a:ext cx="2472710" cy="1077218"/>
          </a:xfrm>
          <a:prstGeom prst="rect">
            <a:avLst/>
          </a:prstGeom>
          <a:noFill/>
        </p:spPr>
        <p:txBody>
          <a:bodyPr wrap="square" lIns="91440" tIns="45720" rIns="91440" bIns="45720" rtlCol="0" anchor="t">
            <a:spAutoFit/>
          </a:bodyPr>
          <a:lstStyle/>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p>
          <a:p>
            <a:pPr marL="342900" indent="-342900">
              <a:buAutoNum type="arabicPeriod"/>
            </a:pPr>
            <a:r>
              <a:rPr lang="es-ES" sz="1300" err="1">
                <a:solidFill>
                  <a:schemeClr val="tx1">
                    <a:lumMod val="65000"/>
                    <a:lumOff val="35000"/>
                  </a:schemeClr>
                </a:solidFill>
                <a:latin typeface="Nunito Sans" pitchFamily="2" charset="77"/>
              </a:rPr>
              <a:t>Lorem</a:t>
            </a:r>
            <a:r>
              <a:rPr lang="es-ES" sz="1300">
                <a:solidFill>
                  <a:schemeClr val="tx1">
                    <a:lumMod val="65000"/>
                    <a:lumOff val="35000"/>
                  </a:schemeClr>
                </a:solidFill>
                <a:latin typeface="Nunito Sans" pitchFamily="2" charset="77"/>
              </a:rPr>
              <a:t> </a:t>
            </a:r>
            <a:r>
              <a:rPr lang="es-ES" sz="1300" err="1">
                <a:solidFill>
                  <a:schemeClr val="tx1">
                    <a:lumMod val="65000"/>
                    <a:lumOff val="35000"/>
                  </a:schemeClr>
                </a:solidFill>
                <a:latin typeface="Nunito Sans" pitchFamily="2" charset="77"/>
              </a:rPr>
              <a:t>ipsum</a:t>
            </a:r>
            <a:r>
              <a:rPr lang="es-ES" sz="1300">
                <a:solidFill>
                  <a:schemeClr val="tx1">
                    <a:lumMod val="65000"/>
                    <a:lumOff val="35000"/>
                  </a:schemeClr>
                </a:solidFill>
                <a:latin typeface="Nunito Sans" pitchFamily="2" charset="77"/>
              </a:rPr>
              <a:t> dolor </a:t>
            </a:r>
            <a:r>
              <a:rPr lang="es-ES" sz="1300" err="1">
                <a:solidFill>
                  <a:schemeClr val="tx1">
                    <a:lumMod val="65000"/>
                    <a:lumOff val="35000"/>
                  </a:schemeClr>
                </a:solidFill>
                <a:latin typeface="Nunito Sans" pitchFamily="2" charset="77"/>
              </a:rPr>
              <a:t>sit</a:t>
            </a:r>
            <a:endParaRPr lang="es-ES" err="1">
              <a:latin typeface="Nunito Sans" pitchFamily="2" charset="77"/>
            </a:endParaRPr>
          </a:p>
          <a:p>
            <a:endParaRPr lang="es-MX" sz="1300">
              <a:solidFill>
                <a:schemeClr val="tx1">
                  <a:lumMod val="65000"/>
                  <a:lumOff val="35000"/>
                </a:schemeClr>
              </a:solidFill>
              <a:latin typeface="Nunito Sans" pitchFamily="2" charset="77"/>
            </a:endParaRPr>
          </a:p>
          <a:p>
            <a:endParaRPr lang="es-MX" sz="1300">
              <a:solidFill>
                <a:schemeClr val="tx1">
                  <a:lumMod val="65000"/>
                  <a:lumOff val="35000"/>
                </a:schemeClr>
              </a:solidFill>
              <a:latin typeface="Nunito Sans" pitchFamily="2" charset="77"/>
            </a:endParaRPr>
          </a:p>
          <a:p>
            <a:pPr marL="228600" indent="-228600">
              <a:buFont typeface="+mj-lt"/>
              <a:buAutoNum type="arabicPeriod"/>
            </a:pPr>
            <a:endParaRPr lang="es-MX" sz="1200">
              <a:solidFill>
                <a:schemeClr val="tx1">
                  <a:lumMod val="65000"/>
                  <a:lumOff val="35000"/>
                </a:schemeClr>
              </a:solidFill>
              <a:latin typeface="Nunito Sans" pitchFamily="2" charset="77"/>
            </a:endParaRPr>
          </a:p>
        </p:txBody>
      </p:sp>
    </p:spTree>
    <p:extLst>
      <p:ext uri="{BB962C8B-B14F-4D97-AF65-F5344CB8AC3E}">
        <p14:creationId xmlns:p14="http://schemas.microsoft.com/office/powerpoint/2010/main" val="35171535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091F4BC67BECC44BBC243C17A016314" ma:contentTypeVersion="18" ma:contentTypeDescription="Crear nuevo documento." ma:contentTypeScope="" ma:versionID="d8f58509e3c6d1ad2d788331c75418d1">
  <xsd:schema xmlns:xsd="http://www.w3.org/2001/XMLSchema" xmlns:xs="http://www.w3.org/2001/XMLSchema" xmlns:p="http://schemas.microsoft.com/office/2006/metadata/properties" xmlns:ns3="8757c181-039b-4fd3-b5b4-f193ecef8269" xmlns:ns4="c5d639e7-08af-42bc-b232-172a9ace2326" targetNamespace="http://schemas.microsoft.com/office/2006/metadata/properties" ma:root="true" ma:fieldsID="67fefa125223109b2a21b8fe9826d531" ns3:_="" ns4:_="">
    <xsd:import namespace="8757c181-039b-4fd3-b5b4-f193ecef8269"/>
    <xsd:import namespace="c5d639e7-08af-42bc-b232-172a9ace232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57c181-039b-4fd3-b5b4-f193ecef8269"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639e7-08af-42bc-b232-172a9ace23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5d639e7-08af-42bc-b232-172a9ace2326" xsi:nil="true"/>
  </documentManagement>
</p:properties>
</file>

<file path=customXml/itemProps1.xml><?xml version="1.0" encoding="utf-8"?>
<ds:datastoreItem xmlns:ds="http://schemas.openxmlformats.org/officeDocument/2006/customXml" ds:itemID="{5075FDE0-CA82-4EFE-84FA-35D352BD0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57c181-039b-4fd3-b5b4-f193ecef8269"/>
    <ds:schemaRef ds:uri="c5d639e7-08af-42bc-b232-172a9ace23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023C32-5540-4F19-A1B4-BD3AB7A6FBAC}">
  <ds:schemaRefs>
    <ds:schemaRef ds:uri="http://schemas.microsoft.com/sharepoint/v3/contenttype/forms"/>
  </ds:schemaRefs>
</ds:datastoreItem>
</file>

<file path=customXml/itemProps3.xml><?xml version="1.0" encoding="utf-8"?>
<ds:datastoreItem xmlns:ds="http://schemas.openxmlformats.org/officeDocument/2006/customXml" ds:itemID="{E77B6280-33DC-423D-AC9C-00C0FF5CBE91}">
  <ds:schemaRefs>
    <ds:schemaRef ds:uri="http://schemas.microsoft.com/office/2006/documentManagement/types"/>
    <ds:schemaRef ds:uri="c5d639e7-08af-42bc-b232-172a9ace2326"/>
    <ds:schemaRef ds:uri="http://schemas.microsoft.com/office/infopath/2007/PartnerControls"/>
    <ds:schemaRef ds:uri="8757c181-039b-4fd3-b5b4-f193ecef8269"/>
    <ds:schemaRef ds:uri="http://www.w3.org/XML/1998/namespace"/>
    <ds:schemaRef ds:uri="http://purl.org/dc/elements/1.1/"/>
    <ds:schemaRef ds:uri="http://schemas.microsoft.com/office/2006/metadata/properties"/>
    <ds:schemaRef ds:uri="http://purl.org/dc/dcmitype/"/>
    <ds:schemaRef ds:uri="http://purl.org/dc/term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7</TotalTime>
  <Words>1268</Words>
  <Application>Microsoft Office PowerPoint</Application>
  <PresentationFormat>Panorámica</PresentationFormat>
  <Paragraphs>142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Calibri</vt:lpstr>
      <vt:lpstr>Arial</vt:lpstr>
      <vt:lpstr>Nunito Sans</vt:lpstr>
      <vt:lpstr>Open Sans</vt:lpstr>
      <vt:lpstr>Calibri Light</vt:lpstr>
      <vt:lpstr>Tema de Office</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TATIANA PC</dc:creator>
  <cp:lastModifiedBy>Yudy Ximena Sanchez Molano</cp:lastModifiedBy>
  <cp:revision>7</cp:revision>
  <dcterms:created xsi:type="dcterms:W3CDTF">2023-08-28T18:27:53Z</dcterms:created>
  <dcterms:modified xsi:type="dcterms:W3CDTF">2025-03-20T14:35:55Z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0x0101004091F4BC67BECC44BBC243C17A016314</vt:lpwstr>
  </property>
</Properties>
</file>